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Lst>
  <p:sldSz cy="6858000" cx="9144000"/>
  <p:notesSz cx="6858000" cy="9144000"/>
  <p:embeddedFontLst>
    <p:embeddedFont>
      <p:font typeface="Roboto"/>
      <p:regular r:id="rId49"/>
      <p:bold r:id="rId50"/>
      <p:italic r:id="rId51"/>
      <p:boldItalic r:id="rId52"/>
    </p:embeddedFont>
    <p:embeddedFont>
      <p:font typeface="Roboto Light"/>
      <p:regular r:id="rId53"/>
      <p:bold r:id="rId54"/>
      <p:italic r:id="rId55"/>
      <p:boldItalic r:id="rId5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702">
          <p15:clr>
            <a:srgbClr val="A4A3A4"/>
          </p15:clr>
        </p15:guide>
        <p15:guide id="2" pos="556">
          <p15:clr>
            <a:srgbClr val="A4A3A4"/>
          </p15:clr>
        </p15:guide>
      </p15:sldGuideLst>
    </p:ext>
    <p:ext uri="http://customooxmlschemas.google.com/">
      <go:slidesCustomData xmlns:go="http://customooxmlschemas.google.com/" r:id="rId57" roundtripDataSignature="AMtx7miJWed1kPxEVPSQqUeHe6S2DvF49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702" orient="horz"/>
        <p:guide pos="556"/>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font" Target="fonts/Roboto-regular.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Roboto-italic.fntdata"/><Relationship Id="rId50" Type="http://schemas.openxmlformats.org/officeDocument/2006/relationships/font" Target="fonts/Roboto-bold.fntdata"/><Relationship Id="rId53" Type="http://schemas.openxmlformats.org/officeDocument/2006/relationships/font" Target="fonts/RobotoLight-regular.fntdata"/><Relationship Id="rId52" Type="http://schemas.openxmlformats.org/officeDocument/2006/relationships/font" Target="fonts/Roboto-boldItalic.fntdata"/><Relationship Id="rId11" Type="http://schemas.openxmlformats.org/officeDocument/2006/relationships/slide" Target="slides/slide6.xml"/><Relationship Id="rId55" Type="http://schemas.openxmlformats.org/officeDocument/2006/relationships/font" Target="fonts/RobotoLight-italic.fntdata"/><Relationship Id="rId10" Type="http://schemas.openxmlformats.org/officeDocument/2006/relationships/slide" Target="slides/slide5.xml"/><Relationship Id="rId54" Type="http://schemas.openxmlformats.org/officeDocument/2006/relationships/font" Target="fonts/RobotoLight-bold.fntdata"/><Relationship Id="rId13" Type="http://schemas.openxmlformats.org/officeDocument/2006/relationships/slide" Target="slides/slide8.xml"/><Relationship Id="rId57" Type="http://customschemas.google.com/relationships/presentationmetadata" Target="metadata"/><Relationship Id="rId12" Type="http://schemas.openxmlformats.org/officeDocument/2006/relationships/slide" Target="slides/slide7.xml"/><Relationship Id="rId56" Type="http://schemas.openxmlformats.org/officeDocument/2006/relationships/font" Target="fonts/RobotoLight-boldItalic.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p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5" name="Google Shape;85;p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 name="Google Shape;86;p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p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Utkarsh</a:t>
            </a:r>
            <a:endParaRPr/>
          </a:p>
        </p:txBody>
      </p:sp>
      <p:sp>
        <p:nvSpPr>
          <p:cNvPr id="163" name="Google Shape;163;p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213aa38efcf_0_2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Brian</a:t>
            </a:r>
            <a:endParaRPr/>
          </a:p>
        </p:txBody>
      </p:sp>
      <p:sp>
        <p:nvSpPr>
          <p:cNvPr id="171" name="Google Shape;171;g213aa38efcf_0_2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p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Brian</a:t>
            </a:r>
            <a:endParaRPr/>
          </a:p>
        </p:txBody>
      </p:sp>
      <p:sp>
        <p:nvSpPr>
          <p:cNvPr id="182" name="Google Shape;182;p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213aa38efcf_0_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Brian</a:t>
            </a:r>
            <a:endParaRPr/>
          </a:p>
        </p:txBody>
      </p:sp>
      <p:sp>
        <p:nvSpPr>
          <p:cNvPr id="192" name="Google Shape;192;g213aa38efcf_0_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213aa38efcf_0_1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Brian</a:t>
            </a:r>
            <a:endParaRPr/>
          </a:p>
        </p:txBody>
      </p:sp>
      <p:sp>
        <p:nvSpPr>
          <p:cNvPr id="203" name="Google Shape;203;g213aa38efcf_0_1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p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1" name="Google Shape;211;p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1f5a892906d_0_3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Zach</a:t>
            </a:r>
            <a:endParaRPr/>
          </a:p>
        </p:txBody>
      </p:sp>
      <p:sp>
        <p:nvSpPr>
          <p:cNvPr id="218" name="Google Shape;218;g1f5a892906d_0_3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f5a892906d_0_1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Zach</a:t>
            </a:r>
            <a:endParaRPr/>
          </a:p>
        </p:txBody>
      </p:sp>
      <p:sp>
        <p:nvSpPr>
          <p:cNvPr id="226" name="Google Shape;226;g1f5a892906d_0_1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1f5a892906d_0_2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Zach</a:t>
            </a:r>
            <a:endParaRPr/>
          </a:p>
        </p:txBody>
      </p:sp>
      <p:sp>
        <p:nvSpPr>
          <p:cNvPr id="234" name="Google Shape;234;g1f5a892906d_0_2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1f5a892906d_0_3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Zach</a:t>
            </a:r>
            <a:endParaRPr/>
          </a:p>
        </p:txBody>
      </p:sp>
      <p:sp>
        <p:nvSpPr>
          <p:cNvPr id="242" name="Google Shape;242;g1f5a892906d_0_3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p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4" name="Google Shape;94;p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2127e32dd6a_0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Zach</a:t>
            </a:r>
            <a:endParaRPr/>
          </a:p>
        </p:txBody>
      </p:sp>
      <p:sp>
        <p:nvSpPr>
          <p:cNvPr id="250" name="Google Shape;250;g2127e32dd6a_0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2127e32dd6a_0_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Dan</a:t>
            </a:r>
            <a:endParaRPr/>
          </a:p>
        </p:txBody>
      </p:sp>
      <p:sp>
        <p:nvSpPr>
          <p:cNvPr id="258" name="Google Shape;258;g2127e32dd6a_0_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2127e32dd6a_0_1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Dan</a:t>
            </a:r>
            <a:endParaRPr/>
          </a:p>
        </p:txBody>
      </p:sp>
      <p:sp>
        <p:nvSpPr>
          <p:cNvPr id="266" name="Google Shape;266;g2127e32dd6a_0_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p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Dan/Zach</a:t>
            </a:r>
            <a:endParaRPr/>
          </a:p>
        </p:txBody>
      </p:sp>
      <p:sp>
        <p:nvSpPr>
          <p:cNvPr id="274" name="Google Shape;274;p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213aa38efcf_1_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213aa38efcf_1_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4" name="Google Shape;284;g213aa38efcf_1_2: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213aa38efcf_1_3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213aa38efcf_1_3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2" name="Google Shape;292;g213aa38efcf_1_36: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213aa38efcf_1_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213aa38efcf_1_1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3" name="Google Shape;303;g213aa38efcf_1_1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213aa38efcf_1_4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213aa38efcf_1_4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4" name="Google Shape;314;g213aa38efcf_1_46: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213aa38efcf_1_2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213aa38efcf_1_2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5" name="Google Shape;325;g213aa38efcf_1_23: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213aa38efcf_1_5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213aa38efcf_1_5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8" name="Google Shape;338;g213aa38efcf_1_57: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1f5ada407cc_0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Brian</a:t>
            </a:r>
            <a:endParaRPr/>
          </a:p>
        </p:txBody>
      </p:sp>
      <p:sp>
        <p:nvSpPr>
          <p:cNvPr id="101" name="Google Shape;101;g1f5ada407cc_0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213aa38efcf_1_7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213aa38efcf_1_7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2" name="Google Shape;352;g213aa38efcf_1_76: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1f5ada407cc_0_2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Brian</a:t>
            </a:r>
            <a:endParaRPr/>
          </a:p>
        </p:txBody>
      </p:sp>
      <p:sp>
        <p:nvSpPr>
          <p:cNvPr id="362" name="Google Shape;362;g1f5ada407cc_0_2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1f5ada407cc_0_3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Zach</a:t>
            </a:r>
            <a:endParaRPr/>
          </a:p>
        </p:txBody>
      </p:sp>
      <p:sp>
        <p:nvSpPr>
          <p:cNvPr id="371" name="Google Shape;371;g1f5ada407cc_0_3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1f5ada407cc_0_4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Zach</a:t>
            </a:r>
            <a:endParaRPr/>
          </a:p>
        </p:txBody>
      </p:sp>
      <p:sp>
        <p:nvSpPr>
          <p:cNvPr id="380" name="Google Shape;380;g1f5ada407cc_0_4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1f5ada407cc_0_5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Brian</a:t>
            </a:r>
            <a:endParaRPr/>
          </a:p>
        </p:txBody>
      </p:sp>
      <p:sp>
        <p:nvSpPr>
          <p:cNvPr id="389" name="Google Shape;389;g1f5ada407cc_0_5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g1f5a892906d_1_5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sz="1600">
                <a:latin typeface="Arial"/>
                <a:ea typeface="Arial"/>
                <a:cs typeface="Arial"/>
                <a:sym typeface="Arial"/>
              </a:rPr>
              <a:t>Utkarsh</a:t>
            </a:r>
            <a:endParaRPr sz="1600">
              <a:latin typeface="Arial"/>
              <a:ea typeface="Arial"/>
              <a:cs typeface="Arial"/>
              <a:sym typeface="Arial"/>
            </a:endParaRPr>
          </a:p>
        </p:txBody>
      </p:sp>
      <p:sp>
        <p:nvSpPr>
          <p:cNvPr id="398" name="Google Shape;398;g1f5a892906d_1_5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g1f5a892906d_1_5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sz="1600">
                <a:latin typeface="Arial"/>
                <a:ea typeface="Arial"/>
                <a:cs typeface="Arial"/>
                <a:sym typeface="Arial"/>
              </a:rPr>
              <a:t>Utkarsh</a:t>
            </a:r>
            <a:endParaRPr sz="1600">
              <a:latin typeface="Arial"/>
              <a:ea typeface="Arial"/>
              <a:cs typeface="Arial"/>
              <a:sym typeface="Arial"/>
            </a:endParaRPr>
          </a:p>
        </p:txBody>
      </p:sp>
      <p:sp>
        <p:nvSpPr>
          <p:cNvPr id="406" name="Google Shape;406;g1f5a892906d_1_5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g1f5a892906d_1_6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sz="1600">
                <a:latin typeface="Arial"/>
                <a:ea typeface="Arial"/>
                <a:cs typeface="Arial"/>
                <a:sym typeface="Arial"/>
              </a:rPr>
              <a:t>Utkarsh</a:t>
            </a:r>
            <a:endParaRPr sz="1600">
              <a:latin typeface="Arial"/>
              <a:ea typeface="Arial"/>
              <a:cs typeface="Arial"/>
              <a:sym typeface="Arial"/>
            </a:endParaRPr>
          </a:p>
        </p:txBody>
      </p:sp>
      <p:sp>
        <p:nvSpPr>
          <p:cNvPr id="414" name="Google Shape;414;g1f5a892906d_1_6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g1f5a892906d_1_4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sz="1600">
                <a:latin typeface="Arial"/>
                <a:ea typeface="Arial"/>
                <a:cs typeface="Arial"/>
                <a:sym typeface="Arial"/>
              </a:rPr>
              <a:t>Utkarsh</a:t>
            </a:r>
            <a:endParaRPr sz="1600">
              <a:latin typeface="Arial"/>
              <a:ea typeface="Arial"/>
              <a:cs typeface="Arial"/>
              <a:sym typeface="Arial"/>
            </a:endParaRPr>
          </a:p>
        </p:txBody>
      </p:sp>
      <p:sp>
        <p:nvSpPr>
          <p:cNvPr id="422" name="Google Shape;422;g1f5a892906d_1_4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1f5a892906d_0_4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sz="1600">
                <a:latin typeface="Arial"/>
                <a:ea typeface="Arial"/>
                <a:cs typeface="Arial"/>
                <a:sym typeface="Arial"/>
              </a:rPr>
              <a:t>Utkarsh</a:t>
            </a:r>
            <a:endParaRPr/>
          </a:p>
        </p:txBody>
      </p:sp>
      <p:sp>
        <p:nvSpPr>
          <p:cNvPr id="430" name="Google Shape;430;g1f5a892906d_0_4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1f48c35ad00_0_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285750" lvl="0" marL="285750" rtl="0" algn="l">
              <a:spcBef>
                <a:spcPts val="0"/>
              </a:spcBef>
              <a:spcAft>
                <a:spcPts val="0"/>
              </a:spcAft>
              <a:buClr>
                <a:srgbClr val="FF0000"/>
              </a:buClr>
              <a:buSzPts val="2200"/>
              <a:buChar char="•"/>
            </a:pPr>
            <a:r>
              <a:rPr i="1" lang="en-US" sz="2200">
                <a:solidFill>
                  <a:srgbClr val="FF0000"/>
                </a:solidFill>
                <a:latin typeface="Arial"/>
                <a:ea typeface="Arial"/>
                <a:cs typeface="Arial"/>
                <a:sym typeface="Arial"/>
              </a:rPr>
              <a:t>List your team’s PSSCs in this section. This slide is intended to be used for reviewer reference only, and should be passed over during the actual presentation (as there are more important things to be discussed)</a:t>
            </a:r>
            <a:endParaRPr/>
          </a:p>
        </p:txBody>
      </p:sp>
      <p:sp>
        <p:nvSpPr>
          <p:cNvPr id="110" name="Google Shape;110;g1f48c35ad00_0_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g1f5a892906d_0_4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sz="1600">
                <a:latin typeface="Arial"/>
                <a:ea typeface="Arial"/>
                <a:cs typeface="Arial"/>
                <a:sym typeface="Arial"/>
              </a:rPr>
              <a:t>Utkarsh</a:t>
            </a:r>
            <a:endParaRPr/>
          </a:p>
        </p:txBody>
      </p:sp>
      <p:sp>
        <p:nvSpPr>
          <p:cNvPr id="437" name="Google Shape;437;g1f5a892906d_0_4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g1f5a892906d_0_5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sz="1600">
                <a:latin typeface="Arial"/>
                <a:ea typeface="Arial"/>
                <a:cs typeface="Arial"/>
                <a:sym typeface="Arial"/>
              </a:rPr>
              <a:t>Utkarsh</a:t>
            </a:r>
            <a:endParaRPr/>
          </a:p>
        </p:txBody>
      </p:sp>
      <p:sp>
        <p:nvSpPr>
          <p:cNvPr id="444" name="Google Shape;444;g1f5a892906d_0_5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p1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Zach</a:t>
            </a:r>
            <a:endParaRPr/>
          </a:p>
        </p:txBody>
      </p:sp>
      <p:sp>
        <p:nvSpPr>
          <p:cNvPr id="451" name="Google Shape;451;p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p1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8" name="Google Shape;458;p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p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Zach</a:t>
            </a:r>
            <a:endParaRPr/>
          </a:p>
        </p:txBody>
      </p:sp>
      <p:sp>
        <p:nvSpPr>
          <p:cNvPr id="117" name="Google Shape;117;p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1f5a892906d_0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Utkarsh</a:t>
            </a:r>
            <a:endParaRPr/>
          </a:p>
        </p:txBody>
      </p:sp>
      <p:sp>
        <p:nvSpPr>
          <p:cNvPr id="126" name="Google Shape;126;g1f5a892906d_0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1f5a892906d_0_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Utkarsh</a:t>
            </a:r>
            <a:endParaRPr/>
          </a:p>
        </p:txBody>
      </p:sp>
      <p:sp>
        <p:nvSpPr>
          <p:cNvPr id="135" name="Google Shape;135;g1f5a892906d_0_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1f5a892906d_0_1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Brian</a:t>
            </a:r>
            <a:endParaRPr/>
          </a:p>
        </p:txBody>
      </p:sp>
      <p:sp>
        <p:nvSpPr>
          <p:cNvPr id="145" name="Google Shape;145;g1f5a892906d_0_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1f5ada407cc_0_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Brian</a:t>
            </a:r>
            <a:endParaRPr/>
          </a:p>
        </p:txBody>
      </p:sp>
      <p:sp>
        <p:nvSpPr>
          <p:cNvPr id="154" name="Google Shape;154;g1f5ada407cc_0_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10.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bg>
      <p:bgPr>
        <a:solidFill>
          <a:schemeClr val="lt1"/>
        </a:solidFill>
      </p:bgPr>
    </p:bg>
    <p:spTree>
      <p:nvGrpSpPr>
        <p:cNvPr id="18" name="Shape 18"/>
        <p:cNvGrpSpPr/>
        <p:nvPr/>
      </p:nvGrpSpPr>
      <p:grpSpPr>
        <a:xfrm>
          <a:off x="0" y="0"/>
          <a:ext cx="0" cy="0"/>
          <a:chOff x="0" y="0"/>
          <a:chExt cx="0" cy="0"/>
        </a:xfrm>
      </p:grpSpPr>
      <p:sp>
        <p:nvSpPr>
          <p:cNvPr id="19" name="Google Shape;19;p15"/>
          <p:cNvSpPr/>
          <p:nvPr/>
        </p:nvSpPr>
        <p:spPr>
          <a:xfrm>
            <a:off x="204260" y="5974797"/>
            <a:ext cx="2053467" cy="87029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20" name="Google Shape;20;p15"/>
          <p:cNvGrpSpPr/>
          <p:nvPr/>
        </p:nvGrpSpPr>
        <p:grpSpPr>
          <a:xfrm>
            <a:off x="-1" y="4390739"/>
            <a:ext cx="6039854" cy="1864377"/>
            <a:chOff x="-1" y="4390739"/>
            <a:chExt cx="5853723" cy="1864377"/>
          </a:xfrm>
        </p:grpSpPr>
        <p:sp>
          <p:nvSpPr>
            <p:cNvPr id="21" name="Google Shape;21;p15"/>
            <p:cNvSpPr/>
            <p:nvPr/>
          </p:nvSpPr>
          <p:spPr>
            <a:xfrm>
              <a:off x="-1" y="4390741"/>
              <a:ext cx="5853723" cy="1864375"/>
            </a:xfrm>
            <a:prstGeom prst="rect">
              <a:avLst/>
            </a:prstGeom>
            <a:solidFill>
              <a:srgbClr val="A3792C"/>
            </a:solidFill>
            <a:ln cap="flat" cmpd="sng" w="952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Lines_7404.pdf" id="22" name="Google Shape;22;p15"/>
            <p:cNvPicPr preferRelativeResize="0"/>
            <p:nvPr/>
          </p:nvPicPr>
          <p:blipFill rotWithShape="1">
            <a:blip r:embed="rId2">
              <a:alphaModFix/>
            </a:blip>
            <a:srcRect b="0" l="0" r="2920" t="64595"/>
            <a:stretch/>
          </p:blipFill>
          <p:spPr>
            <a:xfrm>
              <a:off x="865" y="4390739"/>
              <a:ext cx="5852857" cy="1861539"/>
            </a:xfrm>
            <a:prstGeom prst="rect">
              <a:avLst/>
            </a:prstGeom>
            <a:solidFill>
              <a:srgbClr val="A3792C"/>
            </a:solidFill>
            <a:ln cap="flat" cmpd="sng" w="9525">
              <a:solidFill>
                <a:schemeClr val="accent1"/>
              </a:solidFill>
              <a:prstDash val="solid"/>
              <a:round/>
              <a:headEnd len="sm" w="sm" type="none"/>
              <a:tailEnd len="sm" w="sm" type="none"/>
            </a:ln>
          </p:spPr>
        </p:pic>
      </p:grpSp>
      <p:sp>
        <p:nvSpPr>
          <p:cNvPr id="23" name="Google Shape;23;p15"/>
          <p:cNvSpPr/>
          <p:nvPr/>
        </p:nvSpPr>
        <p:spPr>
          <a:xfrm>
            <a:off x="0" y="0"/>
            <a:ext cx="9144000" cy="1003502"/>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 name="Google Shape;24;p15"/>
          <p:cNvSpPr txBox="1"/>
          <p:nvPr>
            <p:ph type="title"/>
          </p:nvPr>
        </p:nvSpPr>
        <p:spPr>
          <a:xfrm>
            <a:off x="335475" y="4585792"/>
            <a:ext cx="4744901" cy="1655878"/>
          </a:xfrm>
          <a:prstGeom prst="rect">
            <a:avLst/>
          </a:prstGeom>
          <a:noFill/>
          <a:ln>
            <a:noFill/>
          </a:ln>
        </p:spPr>
        <p:txBody>
          <a:bodyPr anchorCtr="0" anchor="t" bIns="45700" lIns="91425" spcFirstLastPara="1" rIns="91425" wrap="square" tIns="45700">
            <a:noAutofit/>
          </a:bodyPr>
          <a:lstStyle>
            <a:lvl1pPr lvl="0" algn="l">
              <a:lnSpc>
                <a:spcPct val="91428"/>
              </a:lnSpc>
              <a:spcBef>
                <a:spcPts val="0"/>
              </a:spcBef>
              <a:spcAft>
                <a:spcPts val="0"/>
              </a:spcAft>
              <a:buClr>
                <a:srgbClr val="D19B23"/>
              </a:buClr>
              <a:buSzPts val="7000"/>
              <a:buFont typeface="Impact"/>
              <a:buNone/>
              <a:defRPr sz="7000" cap="none">
                <a:solidFill>
                  <a:srgbClr val="D19B23"/>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 name="Google Shape;25;p15"/>
          <p:cNvSpPr txBox="1"/>
          <p:nvPr>
            <p:ph idx="1" type="body"/>
          </p:nvPr>
        </p:nvSpPr>
        <p:spPr>
          <a:xfrm>
            <a:off x="5747499" y="5623128"/>
            <a:ext cx="3112338" cy="311740"/>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rgbClr val="A3792C"/>
              </a:buClr>
              <a:buSzPts val="1400"/>
              <a:buFont typeface="Arial"/>
              <a:buNone/>
              <a:defRPr b="1" sz="1400">
                <a:solidFill>
                  <a:srgbClr val="A3792C"/>
                </a:solidFill>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6" name="Google Shape;26;p15"/>
          <p:cNvSpPr txBox="1"/>
          <p:nvPr>
            <p:ph idx="2" type="body"/>
          </p:nvPr>
        </p:nvSpPr>
        <p:spPr>
          <a:xfrm>
            <a:off x="5747500" y="5918450"/>
            <a:ext cx="3112338" cy="333828"/>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280"/>
              </a:spcBef>
              <a:spcAft>
                <a:spcPts val="0"/>
              </a:spcAft>
              <a:buClr>
                <a:srgbClr val="A3792C"/>
              </a:buClr>
              <a:buSzPts val="1400"/>
              <a:buFont typeface="Arial"/>
              <a:buNone/>
              <a:defRPr sz="1400">
                <a:solidFill>
                  <a:srgbClr val="A3792C"/>
                </a:solidFill>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7" name="Google Shape;27;p15"/>
          <p:cNvSpPr txBox="1"/>
          <p:nvPr>
            <p:ph idx="10" type="dt"/>
          </p:nvPr>
        </p:nvSpPr>
        <p:spPr>
          <a:xfrm>
            <a:off x="5747498" y="6277181"/>
            <a:ext cx="3112591"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8" name="Google Shape;28;p15"/>
          <p:cNvSpPr txBox="1"/>
          <p:nvPr>
            <p:ph idx="3" type="body"/>
          </p:nvPr>
        </p:nvSpPr>
        <p:spPr>
          <a:xfrm>
            <a:off x="5745085" y="4457139"/>
            <a:ext cx="3115004" cy="1165989"/>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0"/>
              </a:spcBef>
              <a:spcAft>
                <a:spcPts val="0"/>
              </a:spcAft>
              <a:buClr>
                <a:srgbClr val="595959"/>
              </a:buClr>
              <a:buSzPts val="3200"/>
              <a:buFont typeface="Impact"/>
              <a:buNone/>
              <a:defRPr sz="3200" cap="none">
                <a:solidFill>
                  <a:srgbClr val="595959"/>
                </a:solidFill>
                <a:latin typeface="Impact"/>
                <a:ea typeface="Impact"/>
                <a:cs typeface="Impact"/>
                <a:sym typeface="Impact"/>
              </a:defRPr>
            </a:lvl1pPr>
            <a:lvl2pPr indent="-228600" lvl="1" marL="914400" algn="l">
              <a:lnSpc>
                <a:spcPct val="90816"/>
              </a:lnSpc>
              <a:spcBef>
                <a:spcPts val="0"/>
              </a:spcBef>
              <a:spcAft>
                <a:spcPts val="0"/>
              </a:spcAft>
              <a:buClr>
                <a:srgbClr val="A3792C"/>
              </a:buClr>
              <a:buSzPts val="9800"/>
              <a:buFont typeface="Impact"/>
              <a:buNone/>
              <a:defRPr sz="9800" cap="none">
                <a:solidFill>
                  <a:srgbClr val="A3792C"/>
                </a:solidFill>
                <a:latin typeface="Impact"/>
                <a:ea typeface="Impact"/>
                <a:cs typeface="Impact"/>
                <a:sym typeface="Impact"/>
              </a:defRPr>
            </a:lvl2pPr>
            <a:lvl3pPr indent="-228600" lvl="2" marL="1371600" algn="l">
              <a:lnSpc>
                <a:spcPct val="100000"/>
              </a:lnSpc>
              <a:spcBef>
                <a:spcPts val="0"/>
              </a:spcBef>
              <a:spcAft>
                <a:spcPts val="0"/>
              </a:spcAft>
              <a:buClr>
                <a:srgbClr val="A5A5A5"/>
              </a:buClr>
              <a:buSzPts val="4000"/>
              <a:buFont typeface="Impact"/>
              <a:buNone/>
              <a:defRPr sz="4000" cap="none">
                <a:solidFill>
                  <a:srgbClr val="A5A5A5"/>
                </a:solidFill>
                <a:latin typeface="Impact"/>
                <a:ea typeface="Impact"/>
                <a:cs typeface="Impact"/>
                <a:sym typeface="Impact"/>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9" name="Google Shape;29;p15"/>
          <p:cNvSpPr/>
          <p:nvPr>
            <p:ph idx="4" type="pic"/>
          </p:nvPr>
        </p:nvSpPr>
        <p:spPr>
          <a:xfrm>
            <a:off x="0" y="0"/>
            <a:ext cx="9144000" cy="4391025"/>
          </a:xfrm>
          <a:prstGeom prst="rect">
            <a:avLst/>
          </a:prstGeom>
          <a:noFill/>
          <a:ln>
            <a:no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Only No Subtitle">
  <p:cSld name="Text Only No Subtitle">
    <p:spTree>
      <p:nvGrpSpPr>
        <p:cNvPr id="30" name="Shape 30"/>
        <p:cNvGrpSpPr/>
        <p:nvPr/>
      </p:nvGrpSpPr>
      <p:grpSpPr>
        <a:xfrm>
          <a:off x="0" y="0"/>
          <a:ext cx="0" cy="0"/>
          <a:chOff x="0" y="0"/>
          <a:chExt cx="0" cy="0"/>
        </a:xfrm>
      </p:grpSpPr>
      <p:sp>
        <p:nvSpPr>
          <p:cNvPr id="31" name="Google Shape;31;p16"/>
          <p:cNvSpPr txBox="1"/>
          <p:nvPr>
            <p:ph type="title"/>
          </p:nvPr>
        </p:nvSpPr>
        <p:spPr>
          <a:xfrm>
            <a:off x="457200" y="315431"/>
            <a:ext cx="8235950" cy="748782"/>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2" name="Google Shape;32;p16"/>
          <p:cNvSpPr txBox="1"/>
          <p:nvPr>
            <p:ph idx="12" type="sldNum"/>
          </p:nvPr>
        </p:nvSpPr>
        <p:spPr>
          <a:xfrm>
            <a:off x="655955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33" name="Google Shape;33;p16"/>
          <p:cNvSpPr txBox="1"/>
          <p:nvPr>
            <p:ph idx="1" type="body"/>
          </p:nvPr>
        </p:nvSpPr>
        <p:spPr>
          <a:xfrm>
            <a:off x="457200" y="1195137"/>
            <a:ext cx="8235949" cy="4739471"/>
          </a:xfrm>
          <a:prstGeom prst="rect">
            <a:avLst/>
          </a:prstGeom>
          <a:noFill/>
          <a:ln>
            <a:noFill/>
          </a:ln>
        </p:spPr>
        <p:txBody>
          <a:bodyPr anchorCtr="0" anchor="t" bIns="45700" lIns="91425" spcFirstLastPara="1" rIns="91425" wrap="square" tIns="45700">
            <a:normAutofit/>
          </a:bodyPr>
          <a:lstStyle>
            <a:lvl1pPr indent="-228600" lvl="0" marL="457200" algn="l">
              <a:spcBef>
                <a:spcPts val="360"/>
              </a:spcBef>
              <a:spcAft>
                <a:spcPts val="0"/>
              </a:spcAft>
              <a:buClr>
                <a:schemeClr val="dk1"/>
              </a:buClr>
              <a:buSzPts val="18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Only">
  <p:cSld name="Text Only">
    <p:spTree>
      <p:nvGrpSpPr>
        <p:cNvPr id="34" name="Shape 34"/>
        <p:cNvGrpSpPr/>
        <p:nvPr/>
      </p:nvGrpSpPr>
      <p:grpSpPr>
        <a:xfrm>
          <a:off x="0" y="0"/>
          <a:ext cx="0" cy="0"/>
          <a:chOff x="0" y="0"/>
          <a:chExt cx="0" cy="0"/>
        </a:xfrm>
      </p:grpSpPr>
      <p:sp>
        <p:nvSpPr>
          <p:cNvPr id="35" name="Google Shape;35;p17"/>
          <p:cNvSpPr txBox="1"/>
          <p:nvPr>
            <p:ph type="title"/>
          </p:nvPr>
        </p:nvSpPr>
        <p:spPr>
          <a:xfrm>
            <a:off x="457200" y="315431"/>
            <a:ext cx="8235950" cy="748782"/>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6" name="Google Shape;36;p17"/>
          <p:cNvSpPr txBox="1"/>
          <p:nvPr>
            <p:ph idx="12" type="sldNum"/>
          </p:nvPr>
        </p:nvSpPr>
        <p:spPr>
          <a:xfrm>
            <a:off x="655955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37" name="Google Shape;37;p17"/>
          <p:cNvSpPr txBox="1"/>
          <p:nvPr>
            <p:ph idx="1" type="body"/>
          </p:nvPr>
        </p:nvSpPr>
        <p:spPr>
          <a:xfrm>
            <a:off x="457200" y="941895"/>
            <a:ext cx="8229600" cy="442912"/>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Clr>
                <a:srgbClr val="E3AE24"/>
              </a:buClr>
              <a:buSzPts val="1800"/>
              <a:buFont typeface="Impact"/>
              <a:buNone/>
              <a:defRPr b="1" sz="1800" cap="none">
                <a:solidFill>
                  <a:srgbClr val="E3AE24"/>
                </a:solidFill>
                <a:latin typeface="Impact"/>
                <a:ea typeface="Impact"/>
                <a:cs typeface="Impact"/>
                <a:sym typeface="Impact"/>
              </a:defRPr>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38" name="Google Shape;38;p17"/>
          <p:cNvSpPr txBox="1"/>
          <p:nvPr>
            <p:ph idx="2" type="body"/>
          </p:nvPr>
        </p:nvSpPr>
        <p:spPr>
          <a:xfrm>
            <a:off x="457200" y="1608139"/>
            <a:ext cx="8235949" cy="4326469"/>
          </a:xfrm>
          <a:prstGeom prst="rect">
            <a:avLst/>
          </a:prstGeom>
          <a:noFill/>
          <a:ln>
            <a:noFill/>
          </a:ln>
        </p:spPr>
        <p:txBody>
          <a:bodyPr anchorCtr="0" anchor="t" bIns="45700" lIns="91425" spcFirstLastPara="1" rIns="91425" wrap="square" tIns="45700">
            <a:normAutofit/>
          </a:bodyPr>
          <a:lstStyle>
            <a:lvl1pPr indent="-228600" lvl="0" marL="457200" algn="l">
              <a:spcBef>
                <a:spcPts val="360"/>
              </a:spcBef>
              <a:spcAft>
                <a:spcPts val="0"/>
              </a:spcAft>
              <a:buClr>
                <a:schemeClr val="dk1"/>
              </a:buClr>
              <a:buSzPts val="18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cxnSp>
        <p:nvCxnSpPr>
          <p:cNvPr id="39" name="Google Shape;39;p17"/>
          <p:cNvCxnSpPr/>
          <p:nvPr/>
        </p:nvCxnSpPr>
        <p:spPr>
          <a:xfrm flipH="1" rot="10800000">
            <a:off x="13137" y="1271265"/>
            <a:ext cx="9130863" cy="17985"/>
          </a:xfrm>
          <a:prstGeom prst="straightConnector1">
            <a:avLst/>
          </a:prstGeom>
          <a:noFill/>
          <a:ln cap="flat" cmpd="sng" w="9525">
            <a:solidFill>
              <a:srgbClr val="7F7F7F"/>
            </a:solidFill>
            <a:prstDash val="dash"/>
            <a:round/>
            <a:headEnd len="sm" w="sm" type="none"/>
            <a:tailEnd len="sm" w="sm" type="none"/>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type="blank">
  <p:cSld name="BLANK">
    <p:spTree>
      <p:nvGrpSpPr>
        <p:cNvPr id="40" name="Shape 40"/>
        <p:cNvGrpSpPr/>
        <p:nvPr/>
      </p:nvGrpSpPr>
      <p:grpSpPr>
        <a:xfrm>
          <a:off x="0" y="0"/>
          <a:ext cx="0" cy="0"/>
          <a:chOff x="0" y="0"/>
          <a:chExt cx="0" cy="0"/>
        </a:xfrm>
      </p:grpSpPr>
      <p:sp>
        <p:nvSpPr>
          <p:cNvPr id="41" name="Google Shape;41;p18"/>
          <p:cNvSpPr/>
          <p:nvPr/>
        </p:nvSpPr>
        <p:spPr>
          <a:xfrm>
            <a:off x="0" y="-1"/>
            <a:ext cx="9144000" cy="1331693"/>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42" name="Shape 42"/>
        <p:cNvGrpSpPr/>
        <p:nvPr/>
      </p:nvGrpSpPr>
      <p:grpSpPr>
        <a:xfrm>
          <a:off x="0" y="0"/>
          <a:ext cx="0" cy="0"/>
          <a:chOff x="0" y="0"/>
          <a:chExt cx="0" cy="0"/>
        </a:xfrm>
      </p:grpSpPr>
      <p:sp>
        <p:nvSpPr>
          <p:cNvPr id="43" name="Google Shape;43;p19"/>
          <p:cNvSpPr/>
          <p:nvPr/>
        </p:nvSpPr>
        <p:spPr>
          <a:xfrm>
            <a:off x="0" y="-1"/>
            <a:ext cx="9144000" cy="954517"/>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4" name="Google Shape;44;p19"/>
          <p:cNvSpPr/>
          <p:nvPr/>
        </p:nvSpPr>
        <p:spPr>
          <a:xfrm>
            <a:off x="204260" y="5974797"/>
            <a:ext cx="2053467" cy="87029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45" name="Google Shape;45;p19"/>
          <p:cNvGrpSpPr/>
          <p:nvPr/>
        </p:nvGrpSpPr>
        <p:grpSpPr>
          <a:xfrm>
            <a:off x="-13512" y="4147563"/>
            <a:ext cx="6975508" cy="2304038"/>
            <a:chOff x="-13512" y="4147563"/>
            <a:chExt cx="6975508" cy="2304038"/>
          </a:xfrm>
        </p:grpSpPr>
        <p:sp>
          <p:nvSpPr>
            <p:cNvPr id="46" name="Google Shape;46;p19"/>
            <p:cNvSpPr/>
            <p:nvPr/>
          </p:nvSpPr>
          <p:spPr>
            <a:xfrm>
              <a:off x="-13511" y="4147563"/>
              <a:ext cx="6975507" cy="2304038"/>
            </a:xfrm>
            <a:prstGeom prst="rect">
              <a:avLst/>
            </a:prstGeom>
            <a:solidFill>
              <a:srgbClr val="D19B2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Lines_30blk.pdf" id="47" name="Google Shape;47;p19"/>
            <p:cNvPicPr preferRelativeResize="0"/>
            <p:nvPr/>
          </p:nvPicPr>
          <p:blipFill rotWithShape="1">
            <a:blip r:embed="rId2">
              <a:alphaModFix/>
            </a:blip>
            <a:srcRect b="0" l="1525" r="22190" t="22542"/>
            <a:stretch/>
          </p:blipFill>
          <p:spPr>
            <a:xfrm>
              <a:off x="-13512" y="4147563"/>
              <a:ext cx="6975507" cy="2304038"/>
            </a:xfrm>
            <a:prstGeom prst="rect">
              <a:avLst/>
            </a:prstGeom>
            <a:noFill/>
            <a:ln>
              <a:noFill/>
            </a:ln>
          </p:spPr>
        </p:pic>
      </p:grpSp>
      <p:cxnSp>
        <p:nvCxnSpPr>
          <p:cNvPr id="48" name="Google Shape;48;p19"/>
          <p:cNvCxnSpPr/>
          <p:nvPr/>
        </p:nvCxnSpPr>
        <p:spPr>
          <a:xfrm>
            <a:off x="948976" y="5832568"/>
            <a:ext cx="5958973" cy="0"/>
          </a:xfrm>
          <a:prstGeom prst="straightConnector1">
            <a:avLst/>
          </a:prstGeom>
          <a:noFill/>
          <a:ln cap="flat" cmpd="sng" w="9525">
            <a:solidFill>
              <a:srgbClr val="FFFFFF"/>
            </a:solidFill>
            <a:prstDash val="dash"/>
            <a:round/>
            <a:headEnd len="sm" w="sm" type="none"/>
            <a:tailEnd len="sm" w="sm" type="none"/>
          </a:ln>
        </p:spPr>
      </p:cxnSp>
      <p:cxnSp>
        <p:nvCxnSpPr>
          <p:cNvPr id="49" name="Google Shape;49;p19"/>
          <p:cNvCxnSpPr/>
          <p:nvPr/>
        </p:nvCxnSpPr>
        <p:spPr>
          <a:xfrm>
            <a:off x="948976" y="6340619"/>
            <a:ext cx="5958973" cy="0"/>
          </a:xfrm>
          <a:prstGeom prst="straightConnector1">
            <a:avLst/>
          </a:prstGeom>
          <a:noFill/>
          <a:ln cap="flat" cmpd="sng" w="9525">
            <a:solidFill>
              <a:srgbClr val="FFFFFF"/>
            </a:solidFill>
            <a:prstDash val="dash"/>
            <a:round/>
            <a:headEnd len="sm" w="sm" type="none"/>
            <a:tailEnd len="sm" w="sm" type="none"/>
          </a:ln>
        </p:spPr>
      </p:cxnSp>
      <p:sp>
        <p:nvSpPr>
          <p:cNvPr id="50" name="Google Shape;50;p19"/>
          <p:cNvSpPr txBox="1"/>
          <p:nvPr/>
        </p:nvSpPr>
        <p:spPr>
          <a:xfrm>
            <a:off x="796576" y="4303767"/>
            <a:ext cx="6111373" cy="1143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4400"/>
              <a:buFont typeface="Calibri"/>
              <a:buNone/>
            </a:pPr>
            <a:r>
              <a:t/>
            </a:r>
            <a:endParaRPr sz="4400">
              <a:solidFill>
                <a:schemeClr val="lt1"/>
              </a:solidFill>
              <a:latin typeface="Impact"/>
              <a:ea typeface="Impact"/>
              <a:cs typeface="Impact"/>
              <a:sym typeface="Impact"/>
            </a:endParaRPr>
          </a:p>
        </p:txBody>
      </p:sp>
      <p:sp>
        <p:nvSpPr>
          <p:cNvPr id="51" name="Google Shape;51;p19"/>
          <p:cNvSpPr txBox="1"/>
          <p:nvPr>
            <p:ph type="title"/>
          </p:nvPr>
        </p:nvSpPr>
        <p:spPr>
          <a:xfrm>
            <a:off x="794282" y="4240779"/>
            <a:ext cx="6113667" cy="1591789"/>
          </a:xfrm>
          <a:prstGeom prst="rect">
            <a:avLst/>
          </a:prstGeom>
          <a:noFill/>
          <a:ln>
            <a:noFill/>
          </a:ln>
        </p:spPr>
        <p:txBody>
          <a:bodyPr anchorCtr="0" anchor="t" bIns="45700" lIns="91425" spcFirstLastPara="1" rIns="91425" wrap="square" tIns="45700">
            <a:noAutofit/>
          </a:bodyPr>
          <a:lstStyle>
            <a:lvl1pPr lvl="0" algn="l">
              <a:lnSpc>
                <a:spcPct val="80000"/>
              </a:lnSpc>
              <a:spcBef>
                <a:spcPts val="0"/>
              </a:spcBef>
              <a:spcAft>
                <a:spcPts val="0"/>
              </a:spcAft>
              <a:buClr>
                <a:srgbClr val="756C66"/>
              </a:buClr>
              <a:buSzPts val="6500"/>
              <a:buFont typeface="Impact"/>
              <a:buNone/>
              <a:defRPr sz="6500">
                <a:solidFill>
                  <a:srgbClr val="756C6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2" name="Google Shape;52;p19"/>
          <p:cNvSpPr txBox="1"/>
          <p:nvPr>
            <p:ph idx="1" type="body"/>
          </p:nvPr>
        </p:nvSpPr>
        <p:spPr>
          <a:xfrm>
            <a:off x="794282" y="5799368"/>
            <a:ext cx="6113667" cy="556817"/>
          </a:xfrm>
          <a:prstGeom prst="rect">
            <a:avLst/>
          </a:prstGeom>
          <a:noFill/>
          <a:ln>
            <a:noFill/>
          </a:ln>
        </p:spPr>
        <p:txBody>
          <a:bodyPr anchorCtr="0" anchor="t" bIns="45700" lIns="91425" spcFirstLastPara="1" rIns="91425" wrap="square" tIns="45700">
            <a:noAutofit/>
          </a:bodyPr>
          <a:lstStyle>
            <a:lvl1pPr indent="-228600" lvl="0" marL="457200" algn="l">
              <a:spcBef>
                <a:spcPts val="640"/>
              </a:spcBef>
              <a:spcAft>
                <a:spcPts val="0"/>
              </a:spcAft>
              <a:buClr>
                <a:schemeClr val="lt1"/>
              </a:buClr>
              <a:buSzPts val="3200"/>
              <a:buFont typeface="Impact"/>
              <a:buNone/>
              <a:defRPr sz="3200" cap="none">
                <a:solidFill>
                  <a:schemeClr val="lt1"/>
                </a:solidFill>
                <a:latin typeface="Impact"/>
                <a:ea typeface="Impact"/>
                <a:cs typeface="Impact"/>
                <a:sym typeface="Impact"/>
              </a:defRPr>
            </a:lvl1pPr>
            <a:lvl2pPr indent="-330200" lvl="1" marL="914400" algn="l">
              <a:spcBef>
                <a:spcPts val="320"/>
              </a:spcBef>
              <a:spcAft>
                <a:spcPts val="0"/>
              </a:spcAft>
              <a:buClr>
                <a:schemeClr val="dk1"/>
              </a:buClr>
              <a:buSzPts val="1600"/>
              <a:buChar char="•"/>
              <a:defRPr>
                <a:latin typeface="Impact"/>
                <a:ea typeface="Impact"/>
                <a:cs typeface="Impact"/>
                <a:sym typeface="Impact"/>
              </a:defRPr>
            </a:lvl2pPr>
            <a:lvl3pPr indent="-330200" lvl="2" marL="1371600" algn="l">
              <a:spcBef>
                <a:spcPts val="320"/>
              </a:spcBef>
              <a:spcAft>
                <a:spcPts val="0"/>
              </a:spcAft>
              <a:buClr>
                <a:schemeClr val="dk1"/>
              </a:buClr>
              <a:buSzPts val="1600"/>
              <a:buChar char="–"/>
              <a:defRPr>
                <a:latin typeface="Impact"/>
                <a:ea typeface="Impact"/>
                <a:cs typeface="Impact"/>
                <a:sym typeface="Impact"/>
              </a:defRPr>
            </a:lvl3pPr>
            <a:lvl4pPr indent="-330200" lvl="3" marL="1828800" algn="l">
              <a:spcBef>
                <a:spcPts val="320"/>
              </a:spcBef>
              <a:spcAft>
                <a:spcPts val="0"/>
              </a:spcAft>
              <a:buClr>
                <a:schemeClr val="dk1"/>
              </a:buClr>
              <a:buSzPts val="1600"/>
              <a:buChar char="•"/>
              <a:defRPr>
                <a:latin typeface="Impact"/>
                <a:ea typeface="Impact"/>
                <a:cs typeface="Impact"/>
                <a:sym typeface="Impact"/>
              </a:defRPr>
            </a:lvl4pPr>
            <a:lvl5pPr indent="-330200" lvl="4" marL="2286000" algn="l">
              <a:spcBef>
                <a:spcPts val="320"/>
              </a:spcBef>
              <a:spcAft>
                <a:spcPts val="0"/>
              </a:spcAft>
              <a:buClr>
                <a:schemeClr val="dk1"/>
              </a:buClr>
              <a:buSzPts val="1600"/>
              <a:buChar char="»"/>
              <a:defRPr>
                <a:latin typeface="Impact"/>
                <a:ea typeface="Impact"/>
                <a:cs typeface="Impact"/>
                <a:sym typeface="Impact"/>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pic>
        <p:nvPicPr>
          <p:cNvPr descr="PU_sigtab.eps" id="53" name="Google Shape;53;p19"/>
          <p:cNvPicPr preferRelativeResize="0"/>
          <p:nvPr/>
        </p:nvPicPr>
        <p:blipFill rotWithShape="1">
          <a:blip r:embed="rId3">
            <a:alphaModFix/>
          </a:blip>
          <a:srcRect b="12554" l="0" r="0" t="-166"/>
          <a:stretch/>
        </p:blipFill>
        <p:spPr>
          <a:xfrm>
            <a:off x="7057556" y="-8411"/>
            <a:ext cx="1942418" cy="1021073"/>
          </a:xfrm>
          <a:prstGeom prst="rect">
            <a:avLst/>
          </a:prstGeom>
          <a:noFill/>
          <a:ln>
            <a:noFill/>
          </a:ln>
        </p:spPr>
      </p:pic>
      <p:sp>
        <p:nvSpPr>
          <p:cNvPr id="54" name="Google Shape;54;p19"/>
          <p:cNvSpPr/>
          <p:nvPr>
            <p:ph idx="2" type="pic"/>
          </p:nvPr>
        </p:nvSpPr>
        <p:spPr>
          <a:xfrm>
            <a:off x="-13512" y="-8411"/>
            <a:ext cx="6976288" cy="4156549"/>
          </a:xfrm>
          <a:prstGeom prst="rect">
            <a:avLst/>
          </a:prstGeom>
          <a:noFill/>
          <a:ln>
            <a:no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and Picture">
  <p:cSld name="Text and Picture">
    <p:spTree>
      <p:nvGrpSpPr>
        <p:cNvPr id="55" name="Shape 55"/>
        <p:cNvGrpSpPr/>
        <p:nvPr/>
      </p:nvGrpSpPr>
      <p:grpSpPr>
        <a:xfrm>
          <a:off x="0" y="0"/>
          <a:ext cx="0" cy="0"/>
          <a:chOff x="0" y="0"/>
          <a:chExt cx="0" cy="0"/>
        </a:xfrm>
      </p:grpSpPr>
      <p:sp>
        <p:nvSpPr>
          <p:cNvPr id="56" name="Google Shape;56;p20"/>
          <p:cNvSpPr txBox="1"/>
          <p:nvPr>
            <p:ph type="title"/>
          </p:nvPr>
        </p:nvSpPr>
        <p:spPr>
          <a:xfrm>
            <a:off x="457200" y="315431"/>
            <a:ext cx="8235950" cy="748782"/>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7" name="Google Shape;57;p20"/>
          <p:cNvSpPr txBox="1"/>
          <p:nvPr>
            <p:ph idx="1" type="body"/>
          </p:nvPr>
        </p:nvSpPr>
        <p:spPr>
          <a:xfrm>
            <a:off x="457200" y="1600201"/>
            <a:ext cx="3948530" cy="4342708"/>
          </a:xfrm>
          <a:prstGeom prst="rect">
            <a:avLst/>
          </a:prstGeom>
          <a:noFill/>
          <a:ln>
            <a:noFill/>
          </a:ln>
        </p:spPr>
        <p:txBody>
          <a:bodyPr anchorCtr="0" anchor="t" bIns="45700" lIns="91425" spcFirstLastPara="1" rIns="91425" wrap="square" tIns="45700">
            <a:normAutofit/>
          </a:bodyPr>
          <a:lstStyle>
            <a:lvl1pPr indent="-228600" lvl="0" marL="457200" algn="l">
              <a:spcBef>
                <a:spcPts val="320"/>
              </a:spcBef>
              <a:spcAft>
                <a:spcPts val="0"/>
              </a:spcAft>
              <a:buClr>
                <a:schemeClr val="dk1"/>
              </a:buClr>
              <a:buSzPts val="1600"/>
              <a:buFont typeface="Arial"/>
              <a:buNone/>
              <a:defRPr sz="1600"/>
            </a:lvl1pPr>
            <a:lvl2pPr indent="-330200" lvl="1" marL="914400" algn="l">
              <a:spcBef>
                <a:spcPts val="320"/>
              </a:spcBef>
              <a:spcAft>
                <a:spcPts val="0"/>
              </a:spcAft>
              <a:buClr>
                <a:schemeClr val="dk1"/>
              </a:buClr>
              <a:buSzPts val="1600"/>
              <a:buChar char="•"/>
              <a:defRPr sz="1600"/>
            </a:lvl2pPr>
            <a:lvl3pPr indent="-330200" lvl="2" marL="1371600" algn="l">
              <a:spcBef>
                <a:spcPts val="320"/>
              </a:spcBef>
              <a:spcAft>
                <a:spcPts val="0"/>
              </a:spcAft>
              <a:buClr>
                <a:schemeClr val="dk1"/>
              </a:buClr>
              <a:buSzPts val="1600"/>
              <a:buChar char="–"/>
              <a:defRPr sz="16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58" name="Google Shape;58;p20"/>
          <p:cNvSpPr txBox="1"/>
          <p:nvPr>
            <p:ph idx="12" type="sldNum"/>
          </p:nvPr>
        </p:nvSpPr>
        <p:spPr>
          <a:xfrm>
            <a:off x="655955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59" name="Google Shape;59;p20"/>
          <p:cNvSpPr/>
          <p:nvPr>
            <p:ph idx="2" type="pic"/>
          </p:nvPr>
        </p:nvSpPr>
        <p:spPr>
          <a:xfrm>
            <a:off x="4671604" y="1600373"/>
            <a:ext cx="4015195" cy="4342542"/>
          </a:xfrm>
          <a:prstGeom prst="rect">
            <a:avLst/>
          </a:prstGeom>
          <a:noFill/>
          <a:ln>
            <a:noFill/>
          </a:ln>
        </p:spPr>
      </p:sp>
      <p:sp>
        <p:nvSpPr>
          <p:cNvPr id="60" name="Google Shape;60;p20"/>
          <p:cNvSpPr txBox="1"/>
          <p:nvPr>
            <p:ph idx="3" type="body"/>
          </p:nvPr>
        </p:nvSpPr>
        <p:spPr>
          <a:xfrm>
            <a:off x="457200" y="941895"/>
            <a:ext cx="8229600" cy="442912"/>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Clr>
                <a:srgbClr val="E3AE24"/>
              </a:buClr>
              <a:buSzPts val="1800"/>
              <a:buFont typeface="Impact"/>
              <a:buNone/>
              <a:defRPr b="1" sz="1800" cap="none">
                <a:solidFill>
                  <a:srgbClr val="E3AE24"/>
                </a:solidFill>
                <a:latin typeface="Impact"/>
                <a:ea typeface="Impact"/>
                <a:cs typeface="Impact"/>
                <a:sym typeface="Impact"/>
              </a:defRPr>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cxnSp>
        <p:nvCxnSpPr>
          <p:cNvPr id="61" name="Google Shape;61;p20"/>
          <p:cNvCxnSpPr/>
          <p:nvPr/>
        </p:nvCxnSpPr>
        <p:spPr>
          <a:xfrm flipH="1" rot="10800000">
            <a:off x="13137" y="1271265"/>
            <a:ext cx="9130863" cy="17985"/>
          </a:xfrm>
          <a:prstGeom prst="straightConnector1">
            <a:avLst/>
          </a:prstGeom>
          <a:noFill/>
          <a:ln cap="flat" cmpd="sng" w="9525">
            <a:solidFill>
              <a:srgbClr val="7F7F7F"/>
            </a:solidFill>
            <a:prstDash val="dash"/>
            <a:round/>
            <a:headEnd len="sm" w="sm" type="none"/>
            <a:tailEnd len="sm" w="sm" type="none"/>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62" name="Shape 62"/>
        <p:cNvGrpSpPr/>
        <p:nvPr/>
      </p:nvGrpSpPr>
      <p:grpSpPr>
        <a:xfrm>
          <a:off x="0" y="0"/>
          <a:ext cx="0" cy="0"/>
          <a:chOff x="0" y="0"/>
          <a:chExt cx="0" cy="0"/>
        </a:xfrm>
      </p:grpSpPr>
      <p:sp>
        <p:nvSpPr>
          <p:cNvPr id="63" name="Google Shape;63;p21"/>
          <p:cNvSpPr txBox="1"/>
          <p:nvPr>
            <p:ph type="title"/>
          </p:nvPr>
        </p:nvSpPr>
        <p:spPr>
          <a:xfrm>
            <a:off x="457200" y="315431"/>
            <a:ext cx="8235950" cy="748782"/>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4" name="Google Shape;64;p21"/>
          <p:cNvSpPr txBox="1"/>
          <p:nvPr>
            <p:ph idx="1" type="body"/>
          </p:nvPr>
        </p:nvSpPr>
        <p:spPr>
          <a:xfrm>
            <a:off x="457200" y="1600201"/>
            <a:ext cx="3948530" cy="4334408"/>
          </a:xfrm>
          <a:prstGeom prst="rect">
            <a:avLst/>
          </a:prstGeom>
          <a:noFill/>
          <a:ln>
            <a:noFill/>
          </a:ln>
        </p:spPr>
        <p:txBody>
          <a:bodyPr anchorCtr="0" anchor="t" bIns="45700" lIns="91425" spcFirstLastPara="1" rIns="91425" wrap="square" tIns="45700">
            <a:normAutofit/>
          </a:bodyPr>
          <a:lstStyle>
            <a:lvl1pPr indent="-228600" lvl="0" marL="457200" algn="l">
              <a:spcBef>
                <a:spcPts val="320"/>
              </a:spcBef>
              <a:spcAft>
                <a:spcPts val="0"/>
              </a:spcAft>
              <a:buClr>
                <a:schemeClr val="dk1"/>
              </a:buClr>
              <a:buSzPts val="1600"/>
              <a:buFont typeface="Arial"/>
              <a:buNone/>
              <a:defRPr sz="1600"/>
            </a:lvl1pPr>
            <a:lvl2pPr indent="-330200" lvl="1" marL="914400" algn="l">
              <a:spcBef>
                <a:spcPts val="320"/>
              </a:spcBef>
              <a:spcAft>
                <a:spcPts val="0"/>
              </a:spcAft>
              <a:buClr>
                <a:schemeClr val="dk1"/>
              </a:buClr>
              <a:buSzPts val="1600"/>
              <a:buChar char="•"/>
              <a:defRPr sz="1600"/>
            </a:lvl2pPr>
            <a:lvl3pPr indent="-330200" lvl="2" marL="1371600" algn="l">
              <a:spcBef>
                <a:spcPts val="320"/>
              </a:spcBef>
              <a:spcAft>
                <a:spcPts val="0"/>
              </a:spcAft>
              <a:buClr>
                <a:schemeClr val="dk1"/>
              </a:buClr>
              <a:buSzPts val="1600"/>
              <a:buChar char="–"/>
              <a:defRPr sz="16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65" name="Google Shape;65;p21"/>
          <p:cNvSpPr txBox="1"/>
          <p:nvPr>
            <p:ph idx="2" type="body"/>
          </p:nvPr>
        </p:nvSpPr>
        <p:spPr>
          <a:xfrm>
            <a:off x="4648200" y="1600201"/>
            <a:ext cx="4038600" cy="4334408"/>
          </a:xfrm>
          <a:prstGeom prst="rect">
            <a:avLst/>
          </a:prstGeom>
          <a:noFill/>
          <a:ln>
            <a:noFill/>
          </a:ln>
        </p:spPr>
        <p:txBody>
          <a:bodyPr anchorCtr="0" anchor="t" bIns="45700" lIns="91425" spcFirstLastPara="1" rIns="91425" wrap="square" tIns="45700">
            <a:normAutofit/>
          </a:bodyPr>
          <a:lstStyle>
            <a:lvl1pPr indent="-228600" lvl="0" marL="457200" algn="l">
              <a:spcBef>
                <a:spcPts val="320"/>
              </a:spcBef>
              <a:spcAft>
                <a:spcPts val="0"/>
              </a:spcAft>
              <a:buClr>
                <a:schemeClr val="dk1"/>
              </a:buClr>
              <a:buSzPts val="1600"/>
              <a:buFont typeface="Arial"/>
              <a:buNone/>
              <a:defRPr sz="1600"/>
            </a:lvl1pPr>
            <a:lvl2pPr indent="-330200" lvl="1" marL="914400" algn="l">
              <a:spcBef>
                <a:spcPts val="320"/>
              </a:spcBef>
              <a:spcAft>
                <a:spcPts val="0"/>
              </a:spcAft>
              <a:buClr>
                <a:schemeClr val="dk1"/>
              </a:buClr>
              <a:buSzPts val="1600"/>
              <a:buChar char="•"/>
              <a:defRPr sz="1600"/>
            </a:lvl2pPr>
            <a:lvl3pPr indent="-330200" lvl="2" marL="1371600" algn="l">
              <a:spcBef>
                <a:spcPts val="320"/>
              </a:spcBef>
              <a:spcAft>
                <a:spcPts val="0"/>
              </a:spcAft>
              <a:buClr>
                <a:schemeClr val="dk1"/>
              </a:buClr>
              <a:buSzPts val="1600"/>
              <a:buChar char="–"/>
              <a:defRPr sz="16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66" name="Google Shape;66;p21"/>
          <p:cNvSpPr txBox="1"/>
          <p:nvPr>
            <p:ph idx="12" type="sldNum"/>
          </p:nvPr>
        </p:nvSpPr>
        <p:spPr>
          <a:xfrm>
            <a:off x="655955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67" name="Google Shape;67;p21"/>
          <p:cNvSpPr txBox="1"/>
          <p:nvPr>
            <p:ph idx="3" type="body"/>
          </p:nvPr>
        </p:nvSpPr>
        <p:spPr>
          <a:xfrm>
            <a:off x="457200" y="941895"/>
            <a:ext cx="8229600" cy="442912"/>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Clr>
                <a:srgbClr val="E3AE24"/>
              </a:buClr>
              <a:buSzPts val="1800"/>
              <a:buFont typeface="Impact"/>
              <a:buNone/>
              <a:defRPr b="1" sz="1800" cap="none">
                <a:solidFill>
                  <a:srgbClr val="E3AE24"/>
                </a:solidFill>
                <a:latin typeface="Impact"/>
                <a:ea typeface="Impact"/>
                <a:cs typeface="Impact"/>
                <a:sym typeface="Impact"/>
              </a:defRPr>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cxnSp>
        <p:nvCxnSpPr>
          <p:cNvPr id="68" name="Google Shape;68;p21"/>
          <p:cNvCxnSpPr/>
          <p:nvPr/>
        </p:nvCxnSpPr>
        <p:spPr>
          <a:xfrm flipH="1" rot="10800000">
            <a:off x="13137" y="1271265"/>
            <a:ext cx="9130863" cy="17985"/>
          </a:xfrm>
          <a:prstGeom prst="straightConnector1">
            <a:avLst/>
          </a:prstGeom>
          <a:noFill/>
          <a:ln cap="flat" cmpd="sng" w="9525">
            <a:solidFill>
              <a:srgbClr val="7F7F7F"/>
            </a:solidFill>
            <a:prstDash val="dash"/>
            <a:round/>
            <a:headEnd len="sm" w="sm" type="none"/>
            <a:tailEnd len="sm" w="sm" type="none"/>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p:cSld name="Comparison">
    <p:spTree>
      <p:nvGrpSpPr>
        <p:cNvPr id="69" name="Shape 69"/>
        <p:cNvGrpSpPr/>
        <p:nvPr/>
      </p:nvGrpSpPr>
      <p:grpSpPr>
        <a:xfrm>
          <a:off x="0" y="0"/>
          <a:ext cx="0" cy="0"/>
          <a:chOff x="0" y="0"/>
          <a:chExt cx="0" cy="0"/>
        </a:xfrm>
      </p:grpSpPr>
      <p:sp>
        <p:nvSpPr>
          <p:cNvPr id="70" name="Google Shape;70;p22"/>
          <p:cNvSpPr txBox="1"/>
          <p:nvPr>
            <p:ph type="title"/>
          </p:nvPr>
        </p:nvSpPr>
        <p:spPr>
          <a:xfrm>
            <a:off x="457200" y="315431"/>
            <a:ext cx="8235950" cy="748782"/>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lt1"/>
              </a:buClr>
              <a:buSzPts val="4400"/>
              <a:buFont typeface="Impact"/>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1" name="Google Shape;71;p22"/>
          <p:cNvSpPr txBox="1"/>
          <p:nvPr>
            <p:ph idx="1" type="body"/>
          </p:nvPr>
        </p:nvSpPr>
        <p:spPr>
          <a:xfrm>
            <a:off x="457200" y="1535113"/>
            <a:ext cx="3948888"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chemeClr val="dk1"/>
              </a:buClr>
              <a:buSzPts val="2000"/>
              <a:buFont typeface="Arial"/>
              <a:buNone/>
              <a:defRPr b="1" sz="20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72" name="Google Shape;72;p22"/>
          <p:cNvSpPr txBox="1"/>
          <p:nvPr>
            <p:ph idx="2" type="body"/>
          </p:nvPr>
        </p:nvSpPr>
        <p:spPr>
          <a:xfrm>
            <a:off x="457200" y="2174875"/>
            <a:ext cx="3948888" cy="3768033"/>
          </a:xfrm>
          <a:prstGeom prst="rect">
            <a:avLst/>
          </a:prstGeom>
          <a:noFill/>
          <a:ln>
            <a:noFill/>
          </a:ln>
        </p:spPr>
        <p:txBody>
          <a:bodyPr anchorCtr="0" anchor="t" bIns="45700" lIns="91425" spcFirstLastPara="1" rIns="91425" wrap="square" tIns="45700">
            <a:normAutofit/>
          </a:bodyPr>
          <a:lstStyle>
            <a:lvl1pPr indent="-228600" lvl="0" marL="457200" algn="l">
              <a:spcBef>
                <a:spcPts val="320"/>
              </a:spcBef>
              <a:spcAft>
                <a:spcPts val="0"/>
              </a:spcAft>
              <a:buClr>
                <a:schemeClr val="dk1"/>
              </a:buClr>
              <a:buSzPts val="1600"/>
              <a:buFont typeface="Arial"/>
              <a:buNone/>
              <a:defRPr sz="1600"/>
            </a:lvl1pPr>
            <a:lvl2pPr indent="-330200" lvl="1" marL="914400" algn="l">
              <a:spcBef>
                <a:spcPts val="320"/>
              </a:spcBef>
              <a:spcAft>
                <a:spcPts val="0"/>
              </a:spcAft>
              <a:buClr>
                <a:schemeClr val="dk1"/>
              </a:buClr>
              <a:buSzPts val="1600"/>
              <a:buChar char="•"/>
              <a:defRPr sz="1600"/>
            </a:lvl2pPr>
            <a:lvl3pPr indent="-330200" lvl="2" marL="1371600" algn="l">
              <a:spcBef>
                <a:spcPts val="320"/>
              </a:spcBef>
              <a:spcAft>
                <a:spcPts val="0"/>
              </a:spcAft>
              <a:buClr>
                <a:schemeClr val="dk1"/>
              </a:buClr>
              <a:buSzPts val="1600"/>
              <a:buChar char="–"/>
              <a:defRPr sz="16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73" name="Google Shape;73;p22"/>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chemeClr val="dk1"/>
              </a:buClr>
              <a:buSzPts val="2000"/>
              <a:buFont typeface="Arial"/>
              <a:buNone/>
              <a:defRPr b="1" sz="20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74" name="Google Shape;74;p22"/>
          <p:cNvSpPr txBox="1"/>
          <p:nvPr>
            <p:ph idx="4" type="body"/>
          </p:nvPr>
        </p:nvSpPr>
        <p:spPr>
          <a:xfrm>
            <a:off x="4645025" y="2174875"/>
            <a:ext cx="4041775" cy="3768033"/>
          </a:xfrm>
          <a:prstGeom prst="rect">
            <a:avLst/>
          </a:prstGeom>
          <a:noFill/>
          <a:ln>
            <a:noFill/>
          </a:ln>
        </p:spPr>
        <p:txBody>
          <a:bodyPr anchorCtr="0" anchor="t" bIns="45700" lIns="91425" spcFirstLastPara="1" rIns="91425" wrap="square" tIns="45700">
            <a:normAutofit/>
          </a:bodyPr>
          <a:lstStyle>
            <a:lvl1pPr indent="-228600" lvl="0" marL="457200" algn="l">
              <a:spcBef>
                <a:spcPts val="320"/>
              </a:spcBef>
              <a:spcAft>
                <a:spcPts val="0"/>
              </a:spcAft>
              <a:buClr>
                <a:schemeClr val="dk1"/>
              </a:buClr>
              <a:buSzPts val="1600"/>
              <a:buFont typeface="Arial"/>
              <a:buNone/>
              <a:defRPr sz="1600"/>
            </a:lvl1pPr>
            <a:lvl2pPr indent="-330200" lvl="1" marL="914400" algn="l">
              <a:spcBef>
                <a:spcPts val="320"/>
              </a:spcBef>
              <a:spcAft>
                <a:spcPts val="0"/>
              </a:spcAft>
              <a:buClr>
                <a:schemeClr val="dk1"/>
              </a:buClr>
              <a:buSzPts val="1600"/>
              <a:buChar char="•"/>
              <a:defRPr sz="1600"/>
            </a:lvl2pPr>
            <a:lvl3pPr indent="-330200" lvl="2" marL="1371600" algn="l">
              <a:spcBef>
                <a:spcPts val="320"/>
              </a:spcBef>
              <a:spcAft>
                <a:spcPts val="0"/>
              </a:spcAft>
              <a:buClr>
                <a:schemeClr val="dk1"/>
              </a:buClr>
              <a:buSzPts val="1600"/>
              <a:buChar char="–"/>
              <a:defRPr sz="16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75" name="Google Shape;75;p22"/>
          <p:cNvSpPr txBox="1"/>
          <p:nvPr>
            <p:ph idx="12" type="sldNum"/>
          </p:nvPr>
        </p:nvSpPr>
        <p:spPr>
          <a:xfrm>
            <a:off x="655955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88888"/>
                </a:solidFill>
                <a:latin typeface="Arial"/>
                <a:ea typeface="Arial"/>
                <a:cs typeface="Arial"/>
                <a:sym typeface="Arial"/>
              </a:defRPr>
            </a:lvl1pPr>
            <a:lvl2pPr indent="0" lvl="1" marL="0" algn="r">
              <a:spcBef>
                <a:spcPts val="0"/>
              </a:spcBef>
              <a:buNone/>
              <a:defRPr sz="1200">
                <a:solidFill>
                  <a:srgbClr val="888888"/>
                </a:solidFill>
                <a:latin typeface="Arial"/>
                <a:ea typeface="Arial"/>
                <a:cs typeface="Arial"/>
                <a:sym typeface="Arial"/>
              </a:defRPr>
            </a:lvl2pPr>
            <a:lvl3pPr indent="0" lvl="2" marL="0" algn="r">
              <a:spcBef>
                <a:spcPts val="0"/>
              </a:spcBef>
              <a:buNone/>
              <a:defRPr sz="1200">
                <a:solidFill>
                  <a:srgbClr val="888888"/>
                </a:solidFill>
                <a:latin typeface="Arial"/>
                <a:ea typeface="Arial"/>
                <a:cs typeface="Arial"/>
                <a:sym typeface="Arial"/>
              </a:defRPr>
            </a:lvl3pPr>
            <a:lvl4pPr indent="0" lvl="3" marL="0" algn="r">
              <a:spcBef>
                <a:spcPts val="0"/>
              </a:spcBef>
              <a:buNone/>
              <a:defRPr sz="1200">
                <a:solidFill>
                  <a:srgbClr val="888888"/>
                </a:solidFill>
                <a:latin typeface="Arial"/>
                <a:ea typeface="Arial"/>
                <a:cs typeface="Arial"/>
                <a:sym typeface="Arial"/>
              </a:defRPr>
            </a:lvl4pPr>
            <a:lvl5pPr indent="0" lvl="4" marL="0" algn="r">
              <a:spcBef>
                <a:spcPts val="0"/>
              </a:spcBef>
              <a:buNone/>
              <a:defRPr sz="1200">
                <a:solidFill>
                  <a:srgbClr val="888888"/>
                </a:solidFill>
                <a:latin typeface="Arial"/>
                <a:ea typeface="Arial"/>
                <a:cs typeface="Arial"/>
                <a:sym typeface="Arial"/>
              </a:defRPr>
            </a:lvl5pPr>
            <a:lvl6pPr indent="0" lvl="5" marL="0" algn="r">
              <a:spcBef>
                <a:spcPts val="0"/>
              </a:spcBef>
              <a:buNone/>
              <a:defRPr sz="1200">
                <a:solidFill>
                  <a:srgbClr val="888888"/>
                </a:solidFill>
                <a:latin typeface="Arial"/>
                <a:ea typeface="Arial"/>
                <a:cs typeface="Arial"/>
                <a:sym typeface="Arial"/>
              </a:defRPr>
            </a:lvl6pPr>
            <a:lvl7pPr indent="0" lvl="6" marL="0" algn="r">
              <a:spcBef>
                <a:spcPts val="0"/>
              </a:spcBef>
              <a:buNone/>
              <a:defRPr sz="1200">
                <a:solidFill>
                  <a:srgbClr val="888888"/>
                </a:solidFill>
                <a:latin typeface="Arial"/>
                <a:ea typeface="Arial"/>
                <a:cs typeface="Arial"/>
                <a:sym typeface="Arial"/>
              </a:defRPr>
            </a:lvl7pPr>
            <a:lvl8pPr indent="0" lvl="7" marL="0" algn="r">
              <a:spcBef>
                <a:spcPts val="0"/>
              </a:spcBef>
              <a:buNone/>
              <a:defRPr sz="1200">
                <a:solidFill>
                  <a:srgbClr val="888888"/>
                </a:solidFill>
                <a:latin typeface="Arial"/>
                <a:ea typeface="Arial"/>
                <a:cs typeface="Arial"/>
                <a:sym typeface="Arial"/>
              </a:defRPr>
            </a:lvl8pPr>
            <a:lvl9pPr indent="0" lvl="8" marL="0" algn="r">
              <a:spcBef>
                <a:spcPts val="0"/>
              </a:spcBef>
              <a:buNone/>
              <a:defRPr sz="1200">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76" name="Google Shape;76;p22"/>
          <p:cNvSpPr txBox="1"/>
          <p:nvPr>
            <p:ph idx="5" type="body"/>
          </p:nvPr>
        </p:nvSpPr>
        <p:spPr>
          <a:xfrm>
            <a:off x="457200" y="941895"/>
            <a:ext cx="8229600" cy="442912"/>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Clr>
                <a:srgbClr val="E3AE24"/>
              </a:buClr>
              <a:buSzPts val="1800"/>
              <a:buFont typeface="Impact"/>
              <a:buNone/>
              <a:defRPr b="1" sz="1800" cap="none">
                <a:solidFill>
                  <a:srgbClr val="E3AE24"/>
                </a:solidFill>
                <a:latin typeface="Impact"/>
                <a:ea typeface="Impact"/>
                <a:cs typeface="Impact"/>
                <a:sym typeface="Impact"/>
              </a:defRPr>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cxnSp>
        <p:nvCxnSpPr>
          <p:cNvPr id="77" name="Google Shape;77;p22"/>
          <p:cNvCxnSpPr/>
          <p:nvPr/>
        </p:nvCxnSpPr>
        <p:spPr>
          <a:xfrm flipH="1" rot="10800000">
            <a:off x="13137" y="1271265"/>
            <a:ext cx="9130863" cy="17985"/>
          </a:xfrm>
          <a:prstGeom prst="straightConnector1">
            <a:avLst/>
          </a:prstGeom>
          <a:noFill/>
          <a:ln cap="flat" cmpd="sng" w="9525">
            <a:solidFill>
              <a:srgbClr val="7F7F7F"/>
            </a:solidFill>
            <a:prstDash val="dash"/>
            <a:round/>
            <a:headEnd len="sm" w="sm" type="none"/>
            <a:tailEnd len="sm" w="sm" type="none"/>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ubtitle Only">
  <p:cSld name="Title and Subtitle Only">
    <p:spTree>
      <p:nvGrpSpPr>
        <p:cNvPr id="78" name="Shape 78"/>
        <p:cNvGrpSpPr/>
        <p:nvPr/>
      </p:nvGrpSpPr>
      <p:grpSpPr>
        <a:xfrm>
          <a:off x="0" y="0"/>
          <a:ext cx="0" cy="0"/>
          <a:chOff x="0" y="0"/>
          <a:chExt cx="0" cy="0"/>
        </a:xfrm>
      </p:grpSpPr>
      <p:sp>
        <p:nvSpPr>
          <p:cNvPr id="79" name="Google Shape;79;p23"/>
          <p:cNvSpPr txBox="1"/>
          <p:nvPr>
            <p:ph type="title"/>
          </p:nvPr>
        </p:nvSpPr>
        <p:spPr>
          <a:xfrm>
            <a:off x="457200" y="315431"/>
            <a:ext cx="8235950" cy="748782"/>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23"/>
          <p:cNvSpPr txBox="1"/>
          <p:nvPr>
            <p:ph idx="12" type="sldNum"/>
          </p:nvPr>
        </p:nvSpPr>
        <p:spPr>
          <a:xfrm>
            <a:off x="655955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81" name="Google Shape;81;p23"/>
          <p:cNvSpPr txBox="1"/>
          <p:nvPr>
            <p:ph idx="1" type="body"/>
          </p:nvPr>
        </p:nvSpPr>
        <p:spPr>
          <a:xfrm>
            <a:off x="457200" y="941895"/>
            <a:ext cx="8229600" cy="442912"/>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Clr>
                <a:srgbClr val="E3AE24"/>
              </a:buClr>
              <a:buSzPts val="1800"/>
              <a:buFont typeface="Impact"/>
              <a:buNone/>
              <a:defRPr b="1" sz="1800" cap="none">
                <a:solidFill>
                  <a:srgbClr val="E3AE24"/>
                </a:solidFill>
                <a:latin typeface="Impact"/>
                <a:ea typeface="Impact"/>
                <a:cs typeface="Impact"/>
                <a:sym typeface="Impact"/>
              </a:defRPr>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cxnSp>
        <p:nvCxnSpPr>
          <p:cNvPr id="82" name="Google Shape;82;p23"/>
          <p:cNvCxnSpPr/>
          <p:nvPr/>
        </p:nvCxnSpPr>
        <p:spPr>
          <a:xfrm flipH="1" rot="10800000">
            <a:off x="13137" y="1271265"/>
            <a:ext cx="9130863" cy="17985"/>
          </a:xfrm>
          <a:prstGeom prst="straightConnector1">
            <a:avLst/>
          </a:prstGeom>
          <a:noFill/>
          <a:ln cap="flat" cmpd="sng" w="9525">
            <a:solidFill>
              <a:srgbClr val="7F7F7F"/>
            </a:solidFill>
            <a:prstDash val="dash"/>
            <a:round/>
            <a:headEnd len="sm" w="sm" type="none"/>
            <a:tailEnd len="sm" w="sm" type="none"/>
          </a:ln>
        </p:spPr>
      </p:cxn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59.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11" Type="http://schemas.openxmlformats.org/officeDocument/2006/relationships/theme" Target="../theme/theme1.xml"/><Relationship Id="rId10" Type="http://schemas.openxmlformats.org/officeDocument/2006/relationships/slideLayout" Target="../slideLayouts/slideLayout9.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descr="PU_sig132.tif" id="10" name="Google Shape;10;p14"/>
          <p:cNvSpPr/>
          <p:nvPr/>
        </p:nvSpPr>
        <p:spPr>
          <a:xfrm>
            <a:off x="457200" y="6075632"/>
            <a:ext cx="1523874" cy="479171"/>
          </a:xfrm>
          <a:prstGeom prst="rect">
            <a:avLst/>
          </a:prstGeom>
          <a:solidFill>
            <a:srgbClr val="FFFFFF"/>
          </a:solidFill>
          <a:ln>
            <a:noFill/>
          </a:ln>
        </p:spPr>
      </p:sp>
      <p:grpSp>
        <p:nvGrpSpPr>
          <p:cNvPr id="11" name="Google Shape;11;p14"/>
          <p:cNvGrpSpPr/>
          <p:nvPr/>
        </p:nvGrpSpPr>
        <p:grpSpPr>
          <a:xfrm>
            <a:off x="0" y="0"/>
            <a:ext cx="9157137" cy="915109"/>
            <a:chOff x="0" y="0"/>
            <a:chExt cx="9157137" cy="915109"/>
          </a:xfrm>
        </p:grpSpPr>
        <p:sp>
          <p:nvSpPr>
            <p:cNvPr id="12" name="Google Shape;12;p14"/>
            <p:cNvSpPr/>
            <p:nvPr/>
          </p:nvSpPr>
          <p:spPr>
            <a:xfrm>
              <a:off x="0" y="0"/>
              <a:ext cx="9144000" cy="915108"/>
            </a:xfrm>
            <a:prstGeom prst="rect">
              <a:avLst/>
            </a:prstGeom>
            <a:solidFill>
              <a:srgbClr val="59595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descr="h2_lines_white.pdf" id="13" name="Google Shape;13;p14"/>
            <p:cNvPicPr preferRelativeResize="0"/>
            <p:nvPr/>
          </p:nvPicPr>
          <p:blipFill rotWithShape="1">
            <a:blip r:embed="rId1">
              <a:alphaModFix/>
            </a:blip>
            <a:srcRect b="48017" l="22581" r="22582" t="22581"/>
            <a:stretch/>
          </p:blipFill>
          <p:spPr>
            <a:xfrm>
              <a:off x="13137" y="1"/>
              <a:ext cx="9144000" cy="915108"/>
            </a:xfrm>
            <a:prstGeom prst="rect">
              <a:avLst/>
            </a:prstGeom>
            <a:noFill/>
            <a:ln>
              <a:noFill/>
            </a:ln>
          </p:spPr>
        </p:pic>
      </p:grpSp>
      <p:sp>
        <p:nvSpPr>
          <p:cNvPr id="14" name="Google Shape;14;p14"/>
          <p:cNvSpPr txBox="1"/>
          <p:nvPr>
            <p:ph type="title"/>
          </p:nvPr>
        </p:nvSpPr>
        <p:spPr>
          <a:xfrm>
            <a:off x="457200" y="315431"/>
            <a:ext cx="8235950" cy="748782"/>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Clr>
                <a:schemeClr val="lt1"/>
              </a:buClr>
              <a:buSzPts val="4400"/>
              <a:buFont typeface="Impact"/>
              <a:buNone/>
              <a:defRPr b="0" i="0" sz="4400" u="none" cap="none" strike="noStrike">
                <a:solidFill>
                  <a:schemeClr val="lt1"/>
                </a:solidFill>
                <a:latin typeface="Impact"/>
                <a:ea typeface="Impact"/>
                <a:cs typeface="Impact"/>
                <a:sym typeface="Impac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5" name="Google Shape;15;p14"/>
          <p:cNvSpPr txBox="1"/>
          <p:nvPr>
            <p:ph idx="1" type="body"/>
          </p:nvPr>
        </p:nvSpPr>
        <p:spPr>
          <a:xfrm>
            <a:off x="457200" y="1721492"/>
            <a:ext cx="8235950" cy="4221416"/>
          </a:xfrm>
          <a:prstGeom prst="rect">
            <a:avLst/>
          </a:prstGeom>
          <a:noFill/>
          <a:ln>
            <a:noFill/>
          </a:ln>
        </p:spPr>
        <p:txBody>
          <a:bodyPr anchorCtr="0" anchor="t" bIns="45700" lIns="91425" spcFirstLastPara="1" rIns="91425" wrap="square" tIns="45700">
            <a:norm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330200" lvl="1" marL="914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30200" lvl="2" marL="1371600" marR="0" rtl="0" algn="l">
              <a:spcBef>
                <a:spcPts val="320"/>
              </a:spcBef>
              <a:spcAft>
                <a:spcPts val="0"/>
              </a:spcAft>
              <a:buClr>
                <a:schemeClr val="dk1"/>
              </a:buClr>
              <a:buSzPts val="1600"/>
              <a:buFont typeface="Merriweather Sans"/>
              <a:buChar char="–"/>
              <a:defRPr b="0" i="0" sz="16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6" name="Google Shape;16;p14"/>
          <p:cNvSpPr txBox="1"/>
          <p:nvPr>
            <p:ph idx="12" type="sldNum"/>
          </p:nvPr>
        </p:nvSpPr>
        <p:spPr>
          <a:xfrm>
            <a:off x="655955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Arial"/>
                <a:ea typeface="Arial"/>
                <a:cs typeface="Arial"/>
                <a:sym typeface="Arial"/>
              </a:defRPr>
            </a:lvl1pPr>
            <a:lvl2pPr indent="0" lvl="1" marL="0" marR="0" rtl="0" algn="r">
              <a:spcBef>
                <a:spcPts val="0"/>
              </a:spcBef>
              <a:buNone/>
              <a:defRPr b="0" i="0" sz="1200" u="none" cap="none" strike="noStrike">
                <a:solidFill>
                  <a:srgbClr val="888888"/>
                </a:solidFill>
                <a:latin typeface="Arial"/>
                <a:ea typeface="Arial"/>
                <a:cs typeface="Arial"/>
                <a:sym typeface="Arial"/>
              </a:defRPr>
            </a:lvl2pPr>
            <a:lvl3pPr indent="0" lvl="2" marL="0" marR="0" rtl="0" algn="r">
              <a:spcBef>
                <a:spcPts val="0"/>
              </a:spcBef>
              <a:buNone/>
              <a:defRPr b="0" i="0" sz="1200" u="none" cap="none" strike="noStrike">
                <a:solidFill>
                  <a:srgbClr val="888888"/>
                </a:solidFill>
                <a:latin typeface="Arial"/>
                <a:ea typeface="Arial"/>
                <a:cs typeface="Arial"/>
                <a:sym typeface="Arial"/>
              </a:defRPr>
            </a:lvl3pPr>
            <a:lvl4pPr indent="0" lvl="3" marL="0" marR="0" rtl="0" algn="r">
              <a:spcBef>
                <a:spcPts val="0"/>
              </a:spcBef>
              <a:buNone/>
              <a:defRPr b="0" i="0" sz="1200" u="none" cap="none" strike="noStrike">
                <a:solidFill>
                  <a:srgbClr val="888888"/>
                </a:solidFill>
                <a:latin typeface="Arial"/>
                <a:ea typeface="Arial"/>
                <a:cs typeface="Arial"/>
                <a:sym typeface="Arial"/>
              </a:defRPr>
            </a:lvl4pPr>
            <a:lvl5pPr indent="0" lvl="4" marL="0" marR="0" rtl="0" algn="r">
              <a:spcBef>
                <a:spcPts val="0"/>
              </a:spcBef>
              <a:buNone/>
              <a:defRPr b="0" i="0" sz="1200" u="none" cap="none" strike="noStrike">
                <a:solidFill>
                  <a:srgbClr val="888888"/>
                </a:solidFill>
                <a:latin typeface="Arial"/>
                <a:ea typeface="Arial"/>
                <a:cs typeface="Arial"/>
                <a:sym typeface="Arial"/>
              </a:defRPr>
            </a:lvl5pPr>
            <a:lvl6pPr indent="0" lvl="5" marL="0" marR="0" rtl="0" algn="r">
              <a:spcBef>
                <a:spcPts val="0"/>
              </a:spcBef>
              <a:buNone/>
              <a:defRPr b="0" i="0" sz="1200" u="none" cap="none" strike="noStrike">
                <a:solidFill>
                  <a:srgbClr val="888888"/>
                </a:solidFill>
                <a:latin typeface="Arial"/>
                <a:ea typeface="Arial"/>
                <a:cs typeface="Arial"/>
                <a:sym typeface="Arial"/>
              </a:defRPr>
            </a:lvl6pPr>
            <a:lvl7pPr indent="0" lvl="6" marL="0" marR="0" rtl="0" algn="r">
              <a:spcBef>
                <a:spcPts val="0"/>
              </a:spcBef>
              <a:buNone/>
              <a:defRPr b="0" i="0" sz="1200" u="none" cap="none" strike="noStrike">
                <a:solidFill>
                  <a:srgbClr val="888888"/>
                </a:solidFill>
                <a:latin typeface="Arial"/>
                <a:ea typeface="Arial"/>
                <a:cs typeface="Arial"/>
                <a:sym typeface="Arial"/>
              </a:defRPr>
            </a:lvl7pPr>
            <a:lvl8pPr indent="0" lvl="7" marL="0" marR="0" rtl="0" algn="r">
              <a:spcBef>
                <a:spcPts val="0"/>
              </a:spcBef>
              <a:buNone/>
              <a:defRPr b="0" i="0" sz="1200" u="none" cap="none" strike="noStrike">
                <a:solidFill>
                  <a:srgbClr val="888888"/>
                </a:solidFill>
                <a:latin typeface="Arial"/>
                <a:ea typeface="Arial"/>
                <a:cs typeface="Arial"/>
                <a:sym typeface="Arial"/>
              </a:defRPr>
            </a:lvl8pPr>
            <a:lvl9pPr indent="0" lvl="8" marL="0" marR="0" rtl="0" algn="r">
              <a:spcBef>
                <a:spcPts val="0"/>
              </a:spcBef>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7" name="Google Shape;17;p14"/>
          <p:cNvSpPr txBox="1"/>
          <p:nvPr/>
        </p:nvSpPr>
        <p:spPr>
          <a:xfrm>
            <a:off x="367130" y="1535528"/>
            <a:ext cx="832602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0.png"/><Relationship Id="rId4" Type="http://schemas.openxmlformats.org/officeDocument/2006/relationships/image" Target="../media/image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36.png"/><Relationship Id="rId4" Type="http://schemas.openxmlformats.org/officeDocument/2006/relationships/image" Target="../media/image11.png"/><Relationship Id="rId5"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3.png"/><Relationship Id="rId4" Type="http://schemas.openxmlformats.org/officeDocument/2006/relationships/image" Target="../media/image17.png"/><Relationship Id="rId5" Type="http://schemas.openxmlformats.org/officeDocument/2006/relationships/image" Target="../media/image1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0.png"/><Relationship Id="rId4" Type="http://schemas.openxmlformats.org/officeDocument/2006/relationships/image" Target="../media/image15.png"/><Relationship Id="rId5" Type="http://schemas.openxmlformats.org/officeDocument/2006/relationships/image" Target="../media/image14.png"/><Relationship Id="rId6" Type="http://schemas.openxmlformats.org/officeDocument/2006/relationships/image" Target="../media/image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3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5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35.png"/><Relationship Id="rId4" Type="http://schemas.openxmlformats.org/officeDocument/2006/relationships/image" Target="../media/image3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55.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31.jpg"/><Relationship Id="rId4" Type="http://schemas.openxmlformats.org/officeDocument/2006/relationships/image" Target="../media/image3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34.jpg"/><Relationship Id="rId4" Type="http://schemas.openxmlformats.org/officeDocument/2006/relationships/image" Target="../media/image3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8.jpg"/><Relationship Id="rId4" Type="http://schemas.openxmlformats.org/officeDocument/2006/relationships/image" Target="../media/image3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6.png"/><Relationship Id="rId4" Type="http://schemas.openxmlformats.org/officeDocument/2006/relationships/image" Target="../media/image29.jpg"/><Relationship Id="rId5" Type="http://schemas.openxmlformats.org/officeDocument/2006/relationships/image" Target="../media/image3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53.png"/><Relationship Id="rId4" Type="http://schemas.openxmlformats.org/officeDocument/2006/relationships/image" Target="../media/image44.png"/><Relationship Id="rId5" Type="http://schemas.openxmlformats.org/officeDocument/2006/relationships/image" Target="../media/image37.jpg"/><Relationship Id="rId6" Type="http://schemas.openxmlformats.org/officeDocument/2006/relationships/image" Target="../media/image3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3.png"/><Relationship Id="rId4" Type="http://schemas.openxmlformats.org/officeDocument/2006/relationships/image" Target="../media/image1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54.png"/><Relationship Id="rId4" Type="http://schemas.openxmlformats.org/officeDocument/2006/relationships/image" Target="../media/image3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39.png"/><Relationship Id="rId4" Type="http://schemas.openxmlformats.org/officeDocument/2006/relationships/image" Target="../media/image5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43.png"/><Relationship Id="rId4" Type="http://schemas.openxmlformats.org/officeDocument/2006/relationships/image" Target="../media/image4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42.png"/><Relationship Id="rId4" Type="http://schemas.openxmlformats.org/officeDocument/2006/relationships/image" Target="../media/image4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52.png"/><Relationship Id="rId4" Type="http://schemas.openxmlformats.org/officeDocument/2006/relationships/image" Target="../media/image5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3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4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4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5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4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4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4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5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3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
          <p:cNvSpPr txBox="1"/>
          <p:nvPr>
            <p:ph type="title"/>
          </p:nvPr>
        </p:nvSpPr>
        <p:spPr>
          <a:xfrm>
            <a:off x="0" y="4405443"/>
            <a:ext cx="6608618" cy="1864086"/>
          </a:xfrm>
          <a:prstGeom prst="rect">
            <a:avLst/>
          </a:prstGeom>
          <a:noFill/>
          <a:ln>
            <a:noFill/>
          </a:ln>
        </p:spPr>
        <p:txBody>
          <a:bodyPr anchorCtr="0" anchor="t" bIns="45700" lIns="91425" spcFirstLastPara="1" rIns="91425" wrap="square" tIns="45700">
            <a:noAutofit/>
          </a:bodyPr>
          <a:lstStyle/>
          <a:p>
            <a:pPr indent="0" lvl="0" marL="0" rtl="0" algn="l">
              <a:lnSpc>
                <a:spcPct val="133333"/>
              </a:lnSpc>
              <a:spcBef>
                <a:spcPts val="0"/>
              </a:spcBef>
              <a:spcAft>
                <a:spcPts val="0"/>
              </a:spcAft>
              <a:buClr>
                <a:srgbClr val="D19B23"/>
              </a:buClr>
              <a:buSzPts val="4800"/>
              <a:buFont typeface="Impact"/>
              <a:buNone/>
            </a:pPr>
            <a:r>
              <a:rPr lang="en-US" sz="4800">
                <a:solidFill>
                  <a:srgbClr val="E3AE24"/>
                </a:solidFill>
              </a:rPr>
              <a:t>ECE477 MIDTERM DESIGN REVIEW: TEAM #3</a:t>
            </a:r>
            <a:br>
              <a:rPr lang="en-US" sz="4800">
                <a:solidFill>
                  <a:srgbClr val="E3AE24"/>
                </a:solidFill>
              </a:rPr>
            </a:br>
            <a:endParaRPr sz="4800">
              <a:solidFill>
                <a:srgbClr val="E3AE24"/>
              </a:solidFill>
            </a:endParaRPr>
          </a:p>
        </p:txBody>
      </p:sp>
      <p:pic>
        <p:nvPicPr>
          <p:cNvPr descr="PU_sigtab.eps" id="89" name="Google Shape;89;p1"/>
          <p:cNvPicPr preferRelativeResize="0"/>
          <p:nvPr/>
        </p:nvPicPr>
        <p:blipFill rotWithShape="1">
          <a:blip r:embed="rId3">
            <a:alphaModFix/>
          </a:blip>
          <a:srcRect b="12554" l="0" r="0" t="-166"/>
          <a:stretch/>
        </p:blipFill>
        <p:spPr>
          <a:xfrm>
            <a:off x="7201582" y="5836927"/>
            <a:ext cx="1942418" cy="1021073"/>
          </a:xfrm>
          <a:prstGeom prst="rect">
            <a:avLst/>
          </a:prstGeom>
          <a:noFill/>
          <a:ln>
            <a:noFill/>
          </a:ln>
        </p:spPr>
      </p:pic>
      <p:sp>
        <p:nvSpPr>
          <p:cNvPr id="90" name="Google Shape;90;p1"/>
          <p:cNvSpPr/>
          <p:nvPr>
            <p:ph idx="4" type="pic"/>
          </p:nvPr>
        </p:nvSpPr>
        <p:spPr>
          <a:xfrm>
            <a:off x="0" y="-4"/>
            <a:ext cx="9144000" cy="4391025"/>
          </a:xfrm>
          <a:prstGeom prst="rect">
            <a:avLst/>
          </a:prstGeom>
          <a:noFill/>
          <a:ln>
            <a:noFill/>
          </a:ln>
        </p:spPr>
      </p:sp>
      <p:pic>
        <p:nvPicPr>
          <p:cNvPr id="91" name="Google Shape;91;p1"/>
          <p:cNvPicPr preferRelativeResize="0"/>
          <p:nvPr/>
        </p:nvPicPr>
        <p:blipFill rotWithShape="1">
          <a:blip r:embed="rId4">
            <a:alphaModFix/>
          </a:blip>
          <a:srcRect b="24951" l="0" r="0" t="11019"/>
          <a:stretch/>
        </p:blipFill>
        <p:spPr>
          <a:xfrm>
            <a:off x="0" y="0"/>
            <a:ext cx="9144000" cy="4391026"/>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6"/>
          <p:cNvSpPr/>
          <p:nvPr/>
        </p:nvSpPr>
        <p:spPr>
          <a:xfrm>
            <a:off x="244925" y="5857875"/>
            <a:ext cx="1938900" cy="877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6"/>
          <p:cNvSpPr txBox="1"/>
          <p:nvPr>
            <p:ph type="title"/>
          </p:nvPr>
        </p:nvSpPr>
        <p:spPr>
          <a:xfrm>
            <a:off x="457200" y="315431"/>
            <a:ext cx="8235950" cy="748782"/>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1"/>
              </a:buClr>
              <a:buSzPts val="4400"/>
              <a:buFont typeface="Impact"/>
              <a:buNone/>
            </a:pPr>
            <a:r>
              <a:rPr lang="en-US"/>
              <a:t>BLOCK DIAGRAM</a:t>
            </a:r>
            <a:endParaRPr/>
          </a:p>
        </p:txBody>
      </p:sp>
      <p:sp>
        <p:nvSpPr>
          <p:cNvPr id="167" name="Google Shape;167;p6"/>
          <p:cNvSpPr txBox="1"/>
          <p:nvPr>
            <p:ph idx="1" type="body"/>
          </p:nvPr>
        </p:nvSpPr>
        <p:spPr>
          <a:xfrm>
            <a:off x="457200" y="924643"/>
            <a:ext cx="8229600" cy="442912"/>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E3AE24"/>
              </a:buClr>
              <a:buSzPts val="2400"/>
              <a:buFont typeface="Impact"/>
              <a:buNone/>
            </a:pPr>
            <a:r>
              <a:rPr lang="en-US" sz="2400"/>
              <a:t>Overall Electrical Diagram</a:t>
            </a:r>
            <a:endParaRPr sz="2400"/>
          </a:p>
        </p:txBody>
      </p:sp>
      <p:pic>
        <p:nvPicPr>
          <p:cNvPr id="168" name="Google Shape;168;p6"/>
          <p:cNvPicPr preferRelativeResize="0"/>
          <p:nvPr/>
        </p:nvPicPr>
        <p:blipFill>
          <a:blip r:embed="rId3">
            <a:alphaModFix/>
          </a:blip>
          <a:stretch>
            <a:fillRect/>
          </a:stretch>
        </p:blipFill>
        <p:spPr>
          <a:xfrm>
            <a:off x="286100" y="1570080"/>
            <a:ext cx="8578149" cy="5001250"/>
          </a:xfrm>
          <a:prstGeom prst="rect">
            <a:avLst/>
          </a:prstGeom>
          <a:noFill/>
          <a:ln>
            <a:noFill/>
          </a:ln>
        </p:spPr>
      </p:pic>
    </p:spTree>
  </p:cSld>
  <p:clrMapOvr>
    <a:masterClrMapping/>
  </p:clrMapOvr>
  <p:transition>
    <p:fade/>
  </p:transition>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g213aa38efcf_0_27"/>
          <p:cNvSpPr txBox="1"/>
          <p:nvPr>
            <p:ph type="title"/>
          </p:nvPr>
        </p:nvSpPr>
        <p:spPr>
          <a:xfrm>
            <a:off x="457200" y="315431"/>
            <a:ext cx="8235900" cy="748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1"/>
              </a:buClr>
              <a:buSzPts val="4400"/>
              <a:buFont typeface="Impact"/>
              <a:buNone/>
            </a:pPr>
            <a:r>
              <a:rPr lang="en-US"/>
              <a:t>PACKAGING DESIGN</a:t>
            </a:r>
            <a:endParaRPr/>
          </a:p>
        </p:txBody>
      </p:sp>
      <p:sp>
        <p:nvSpPr>
          <p:cNvPr id="174" name="Google Shape;174;g213aa38efcf_0_27"/>
          <p:cNvSpPr txBox="1"/>
          <p:nvPr>
            <p:ph idx="1" type="body"/>
          </p:nvPr>
        </p:nvSpPr>
        <p:spPr>
          <a:xfrm>
            <a:off x="457200" y="941895"/>
            <a:ext cx="8229600" cy="442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E3AE24"/>
              </a:buClr>
              <a:buSzPts val="2400"/>
              <a:buFont typeface="Impact"/>
              <a:buNone/>
            </a:pPr>
            <a:r>
              <a:rPr lang="en-US" sz="2400"/>
              <a:t>Overview</a:t>
            </a:r>
            <a:endParaRPr sz="2400"/>
          </a:p>
        </p:txBody>
      </p:sp>
      <p:sp>
        <p:nvSpPr>
          <p:cNvPr id="175" name="Google Shape;175;g213aa38efcf_0_27"/>
          <p:cNvSpPr/>
          <p:nvPr/>
        </p:nvSpPr>
        <p:spPr>
          <a:xfrm>
            <a:off x="244925" y="5857875"/>
            <a:ext cx="1938900" cy="877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g213aa38efcf_0_27"/>
          <p:cNvSpPr txBox="1"/>
          <p:nvPr>
            <p:ph idx="2" type="body"/>
          </p:nvPr>
        </p:nvSpPr>
        <p:spPr>
          <a:xfrm>
            <a:off x="457200" y="1608139"/>
            <a:ext cx="8235900" cy="4326600"/>
          </a:xfrm>
          <a:prstGeom prst="rect">
            <a:avLst/>
          </a:prstGeom>
        </p:spPr>
        <p:txBody>
          <a:bodyPr anchorCtr="0" anchor="t" bIns="45700" lIns="91425" spcFirstLastPara="1" rIns="91425" wrap="square" tIns="45700">
            <a:normAutofit/>
          </a:bodyPr>
          <a:lstStyle/>
          <a:p>
            <a:pPr indent="-355600" lvl="0" marL="457200" rtl="0" algn="l">
              <a:spcBef>
                <a:spcPts val="360"/>
              </a:spcBef>
              <a:spcAft>
                <a:spcPts val="0"/>
              </a:spcAft>
              <a:buSzPts val="2000"/>
              <a:buFont typeface="Roboto"/>
              <a:buChar char="●"/>
            </a:pPr>
            <a:r>
              <a:rPr lang="en-US" sz="2000">
                <a:latin typeface="Roboto"/>
                <a:ea typeface="Roboto"/>
                <a:cs typeface="Roboto"/>
                <a:sym typeface="Roboto"/>
              </a:rPr>
              <a:t>Total Package Dimensions: 12.1” x 8.4” x 12.0” (L x W x H)</a:t>
            </a:r>
            <a:endParaRPr sz="2000">
              <a:latin typeface="Roboto"/>
              <a:ea typeface="Roboto"/>
              <a:cs typeface="Roboto"/>
              <a:sym typeface="Roboto"/>
            </a:endParaRPr>
          </a:p>
          <a:p>
            <a:pPr indent="-355600" lvl="0" marL="457200" rtl="0" algn="l">
              <a:spcBef>
                <a:spcPts val="0"/>
              </a:spcBef>
              <a:spcAft>
                <a:spcPts val="0"/>
              </a:spcAft>
              <a:buSzPts val="2000"/>
              <a:buFont typeface="Roboto"/>
              <a:buChar char="●"/>
            </a:pPr>
            <a:r>
              <a:rPr lang="en-US" sz="2000">
                <a:latin typeface="Roboto"/>
                <a:ea typeface="Roboto"/>
                <a:cs typeface="Roboto"/>
                <a:sym typeface="Roboto"/>
              </a:rPr>
              <a:t>PCB Dimensions: 4.45” x 2.25”</a:t>
            </a:r>
            <a:endParaRPr sz="2000">
              <a:latin typeface="Roboto"/>
              <a:ea typeface="Roboto"/>
              <a:cs typeface="Roboto"/>
              <a:sym typeface="Roboto"/>
            </a:endParaRPr>
          </a:p>
          <a:p>
            <a:pPr indent="-355600" lvl="0" marL="457200" rtl="0" algn="l">
              <a:spcBef>
                <a:spcPts val="0"/>
              </a:spcBef>
              <a:spcAft>
                <a:spcPts val="0"/>
              </a:spcAft>
              <a:buSzPts val="2000"/>
              <a:buFont typeface="Roboto"/>
              <a:buChar char="●"/>
            </a:pPr>
            <a:r>
              <a:rPr lang="en-US" sz="2000">
                <a:latin typeface="Roboto"/>
                <a:ea typeface="Roboto"/>
                <a:cs typeface="Roboto"/>
                <a:sym typeface="Roboto"/>
              </a:rPr>
              <a:t>Wood for outer packaging</a:t>
            </a:r>
            <a:endParaRPr sz="2000">
              <a:latin typeface="Roboto"/>
              <a:ea typeface="Roboto"/>
              <a:cs typeface="Roboto"/>
              <a:sym typeface="Roboto"/>
            </a:endParaRPr>
          </a:p>
          <a:p>
            <a:pPr indent="-355600" lvl="1" marL="914400" rtl="0" algn="l">
              <a:spcBef>
                <a:spcPts val="0"/>
              </a:spcBef>
              <a:spcAft>
                <a:spcPts val="0"/>
              </a:spcAft>
              <a:buSzPts val="2000"/>
              <a:buFont typeface="Roboto"/>
              <a:buChar char="○"/>
            </a:pPr>
            <a:r>
              <a:rPr lang="en-US" sz="2000">
                <a:latin typeface="Roboto"/>
                <a:ea typeface="Roboto"/>
                <a:cs typeface="Roboto"/>
                <a:sym typeface="Roboto"/>
              </a:rPr>
              <a:t>High strength</a:t>
            </a:r>
            <a:endParaRPr sz="2000">
              <a:latin typeface="Roboto"/>
              <a:ea typeface="Roboto"/>
              <a:cs typeface="Roboto"/>
              <a:sym typeface="Roboto"/>
            </a:endParaRPr>
          </a:p>
          <a:p>
            <a:pPr indent="-355600" lvl="1" marL="914400" rtl="0" algn="l">
              <a:spcBef>
                <a:spcPts val="0"/>
              </a:spcBef>
              <a:spcAft>
                <a:spcPts val="0"/>
              </a:spcAft>
              <a:buSzPts val="2000"/>
              <a:buFont typeface="Roboto"/>
              <a:buChar char="○"/>
            </a:pPr>
            <a:r>
              <a:rPr lang="en-US" sz="2000">
                <a:latin typeface="Roboto"/>
                <a:ea typeface="Roboto"/>
                <a:cs typeface="Roboto"/>
                <a:sym typeface="Roboto"/>
              </a:rPr>
              <a:t>Easy to mount components</a:t>
            </a:r>
            <a:endParaRPr sz="2000">
              <a:latin typeface="Roboto"/>
              <a:ea typeface="Roboto"/>
              <a:cs typeface="Roboto"/>
              <a:sym typeface="Roboto"/>
            </a:endParaRPr>
          </a:p>
          <a:p>
            <a:pPr indent="-355600" lvl="0" marL="457200" rtl="0" algn="l">
              <a:spcBef>
                <a:spcPts val="0"/>
              </a:spcBef>
              <a:spcAft>
                <a:spcPts val="0"/>
              </a:spcAft>
              <a:buSzPts val="2000"/>
              <a:buFont typeface="Roboto"/>
              <a:buChar char="●"/>
            </a:pPr>
            <a:r>
              <a:rPr lang="en-US" sz="2000">
                <a:latin typeface="Roboto"/>
                <a:ea typeface="Roboto"/>
                <a:cs typeface="Roboto"/>
                <a:sym typeface="Roboto"/>
              </a:rPr>
              <a:t>3D printed plastics for some inner components</a:t>
            </a:r>
            <a:endParaRPr sz="2000">
              <a:latin typeface="Roboto"/>
              <a:ea typeface="Roboto"/>
              <a:cs typeface="Roboto"/>
              <a:sym typeface="Roboto"/>
            </a:endParaRPr>
          </a:p>
          <a:p>
            <a:pPr indent="-355600" lvl="1" marL="914400" rtl="0" algn="l">
              <a:spcBef>
                <a:spcPts val="0"/>
              </a:spcBef>
              <a:spcAft>
                <a:spcPts val="0"/>
              </a:spcAft>
              <a:buSzPts val="2000"/>
              <a:buFont typeface="Roboto"/>
              <a:buChar char="○"/>
            </a:pPr>
            <a:r>
              <a:rPr lang="en-US" sz="2000">
                <a:latin typeface="Roboto"/>
                <a:ea typeface="Roboto"/>
                <a:cs typeface="Roboto"/>
                <a:sym typeface="Roboto"/>
              </a:rPr>
              <a:t>Card wheel, wheel housing, card hopper, card collector</a:t>
            </a:r>
            <a:endParaRPr sz="2000">
              <a:latin typeface="Roboto"/>
              <a:ea typeface="Roboto"/>
              <a:cs typeface="Roboto"/>
              <a:sym typeface="Roboto"/>
            </a:endParaRPr>
          </a:p>
          <a:p>
            <a:pPr indent="-355600" lvl="1" marL="914400" rtl="0" algn="l">
              <a:spcBef>
                <a:spcPts val="0"/>
              </a:spcBef>
              <a:spcAft>
                <a:spcPts val="0"/>
              </a:spcAft>
              <a:buSzPts val="2000"/>
              <a:buFont typeface="Roboto"/>
              <a:buChar char="○"/>
            </a:pPr>
            <a:r>
              <a:rPr lang="en-US" sz="2000">
                <a:latin typeface="Roboto"/>
                <a:ea typeface="Roboto"/>
                <a:cs typeface="Roboto"/>
                <a:sym typeface="Roboto"/>
              </a:rPr>
              <a:t>Higher precision in manufacturing</a:t>
            </a:r>
            <a:endParaRPr sz="2000">
              <a:latin typeface="Roboto"/>
              <a:ea typeface="Roboto"/>
              <a:cs typeface="Roboto"/>
              <a:sym typeface="Roboto"/>
            </a:endParaRPr>
          </a:p>
          <a:p>
            <a:pPr indent="-355600" lvl="0" marL="457200" rtl="0" algn="l">
              <a:spcBef>
                <a:spcPts val="0"/>
              </a:spcBef>
              <a:spcAft>
                <a:spcPts val="0"/>
              </a:spcAft>
              <a:buSzPts val="2000"/>
              <a:buFont typeface="Roboto"/>
              <a:buChar char="●"/>
            </a:pPr>
            <a:r>
              <a:rPr lang="en-US" sz="2000">
                <a:latin typeface="Roboto"/>
                <a:ea typeface="Roboto"/>
                <a:cs typeface="Roboto"/>
                <a:sym typeface="Roboto"/>
              </a:rPr>
              <a:t>Large stable base</a:t>
            </a:r>
            <a:endParaRPr sz="2000">
              <a:latin typeface="Roboto"/>
              <a:ea typeface="Roboto"/>
              <a:cs typeface="Roboto"/>
              <a:sym typeface="Roboto"/>
            </a:endParaRPr>
          </a:p>
        </p:txBody>
      </p:sp>
      <p:pic>
        <p:nvPicPr>
          <p:cNvPr id="177" name="Google Shape;177;g213aa38efcf_0_27"/>
          <p:cNvPicPr preferRelativeResize="0"/>
          <p:nvPr/>
        </p:nvPicPr>
        <p:blipFill>
          <a:blip r:embed="rId3">
            <a:alphaModFix/>
          </a:blip>
          <a:stretch>
            <a:fillRect/>
          </a:stretch>
        </p:blipFill>
        <p:spPr>
          <a:xfrm>
            <a:off x="6409648" y="4533175"/>
            <a:ext cx="2064552" cy="2202199"/>
          </a:xfrm>
          <a:prstGeom prst="rect">
            <a:avLst/>
          </a:prstGeom>
          <a:noFill/>
          <a:ln>
            <a:noFill/>
          </a:ln>
        </p:spPr>
      </p:pic>
      <p:pic>
        <p:nvPicPr>
          <p:cNvPr id="178" name="Google Shape;178;g213aa38efcf_0_27"/>
          <p:cNvPicPr preferRelativeResize="0"/>
          <p:nvPr/>
        </p:nvPicPr>
        <p:blipFill>
          <a:blip r:embed="rId4">
            <a:alphaModFix/>
          </a:blip>
          <a:stretch>
            <a:fillRect/>
          </a:stretch>
        </p:blipFill>
        <p:spPr>
          <a:xfrm>
            <a:off x="3350313" y="4819227"/>
            <a:ext cx="2443375" cy="1630099"/>
          </a:xfrm>
          <a:prstGeom prst="rect">
            <a:avLst/>
          </a:prstGeom>
          <a:noFill/>
          <a:ln>
            <a:noFill/>
          </a:ln>
        </p:spPr>
      </p:pic>
      <p:pic>
        <p:nvPicPr>
          <p:cNvPr id="179" name="Google Shape;179;g213aa38efcf_0_27"/>
          <p:cNvPicPr preferRelativeResize="0"/>
          <p:nvPr/>
        </p:nvPicPr>
        <p:blipFill>
          <a:blip r:embed="rId5">
            <a:alphaModFix/>
          </a:blip>
          <a:stretch>
            <a:fillRect/>
          </a:stretch>
        </p:blipFill>
        <p:spPr>
          <a:xfrm>
            <a:off x="795475" y="4653609"/>
            <a:ext cx="1938900" cy="1961328"/>
          </a:xfrm>
          <a:prstGeom prst="rect">
            <a:avLst/>
          </a:prstGeom>
          <a:noFill/>
          <a:ln>
            <a:noFill/>
          </a:ln>
        </p:spPr>
      </p:pic>
    </p:spTree>
  </p:cSld>
  <p:clrMapOvr>
    <a:masterClrMapping/>
  </p:clrMapOvr>
  <p:transition>
    <p:fade/>
  </p:transition>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7"/>
          <p:cNvSpPr txBox="1"/>
          <p:nvPr>
            <p:ph type="title"/>
          </p:nvPr>
        </p:nvSpPr>
        <p:spPr>
          <a:xfrm>
            <a:off x="457200" y="315431"/>
            <a:ext cx="8235950" cy="748782"/>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1"/>
              </a:buClr>
              <a:buSzPts val="4400"/>
              <a:buFont typeface="Impact"/>
              <a:buNone/>
            </a:pPr>
            <a:r>
              <a:rPr lang="en-US"/>
              <a:t>PACKAGING DESIGN</a:t>
            </a:r>
            <a:endParaRPr/>
          </a:p>
        </p:txBody>
      </p:sp>
      <p:sp>
        <p:nvSpPr>
          <p:cNvPr id="185" name="Google Shape;185;p7"/>
          <p:cNvSpPr txBox="1"/>
          <p:nvPr>
            <p:ph idx="1" type="body"/>
          </p:nvPr>
        </p:nvSpPr>
        <p:spPr>
          <a:xfrm>
            <a:off x="457200" y="924643"/>
            <a:ext cx="8229600" cy="442912"/>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E3AE24"/>
              </a:buClr>
              <a:buSzPts val="2400"/>
              <a:buFont typeface="Impact"/>
              <a:buNone/>
            </a:pPr>
            <a:r>
              <a:rPr lang="en-US" sz="2400"/>
              <a:t>Outer Package</a:t>
            </a:r>
            <a:endParaRPr sz="2400"/>
          </a:p>
        </p:txBody>
      </p:sp>
      <p:sp>
        <p:nvSpPr>
          <p:cNvPr id="186" name="Google Shape;186;p7"/>
          <p:cNvSpPr/>
          <p:nvPr/>
        </p:nvSpPr>
        <p:spPr>
          <a:xfrm>
            <a:off x="244925" y="5857875"/>
            <a:ext cx="1938900" cy="877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87" name="Google Shape;187;p7"/>
          <p:cNvPicPr preferRelativeResize="0"/>
          <p:nvPr/>
        </p:nvPicPr>
        <p:blipFill>
          <a:blip r:embed="rId3">
            <a:alphaModFix/>
          </a:blip>
          <a:stretch>
            <a:fillRect/>
          </a:stretch>
        </p:blipFill>
        <p:spPr>
          <a:xfrm>
            <a:off x="0" y="1367555"/>
            <a:ext cx="5126343" cy="5185645"/>
          </a:xfrm>
          <a:prstGeom prst="rect">
            <a:avLst/>
          </a:prstGeom>
          <a:noFill/>
          <a:ln>
            <a:noFill/>
          </a:ln>
        </p:spPr>
      </p:pic>
      <p:pic>
        <p:nvPicPr>
          <p:cNvPr id="188" name="Google Shape;188;p7"/>
          <p:cNvPicPr preferRelativeResize="0"/>
          <p:nvPr/>
        </p:nvPicPr>
        <p:blipFill>
          <a:blip r:embed="rId4">
            <a:alphaModFix/>
          </a:blip>
          <a:stretch>
            <a:fillRect/>
          </a:stretch>
        </p:blipFill>
        <p:spPr>
          <a:xfrm>
            <a:off x="4778968" y="4923030"/>
            <a:ext cx="3712856" cy="1812336"/>
          </a:xfrm>
          <a:prstGeom prst="rect">
            <a:avLst/>
          </a:prstGeom>
          <a:noFill/>
          <a:ln>
            <a:noFill/>
          </a:ln>
        </p:spPr>
      </p:pic>
      <p:pic>
        <p:nvPicPr>
          <p:cNvPr id="189" name="Google Shape;189;p7"/>
          <p:cNvPicPr preferRelativeResize="0"/>
          <p:nvPr/>
        </p:nvPicPr>
        <p:blipFill>
          <a:blip r:embed="rId5">
            <a:alphaModFix/>
          </a:blip>
          <a:stretch>
            <a:fillRect/>
          </a:stretch>
        </p:blipFill>
        <p:spPr>
          <a:xfrm>
            <a:off x="5126351" y="994049"/>
            <a:ext cx="3591928" cy="3845974"/>
          </a:xfrm>
          <a:prstGeom prst="rect">
            <a:avLst/>
          </a:prstGeom>
          <a:noFill/>
          <a:ln>
            <a:noFill/>
          </a:ln>
        </p:spPr>
      </p:pic>
    </p:spTree>
  </p:cSld>
  <p:clrMapOvr>
    <a:masterClrMapping/>
  </p:clrMapOvr>
  <p:transition>
    <p:fade/>
  </p:transition>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g213aa38efcf_0_3"/>
          <p:cNvSpPr txBox="1"/>
          <p:nvPr>
            <p:ph type="title"/>
          </p:nvPr>
        </p:nvSpPr>
        <p:spPr>
          <a:xfrm>
            <a:off x="457200" y="315431"/>
            <a:ext cx="8235900" cy="748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1"/>
              </a:buClr>
              <a:buSzPts val="4400"/>
              <a:buFont typeface="Impact"/>
              <a:buNone/>
            </a:pPr>
            <a:r>
              <a:rPr lang="en-US"/>
              <a:t>PACKAGING DESIGN</a:t>
            </a:r>
            <a:endParaRPr/>
          </a:p>
        </p:txBody>
      </p:sp>
      <p:sp>
        <p:nvSpPr>
          <p:cNvPr id="195" name="Google Shape;195;g213aa38efcf_0_3"/>
          <p:cNvSpPr txBox="1"/>
          <p:nvPr>
            <p:ph idx="1" type="body"/>
          </p:nvPr>
        </p:nvSpPr>
        <p:spPr>
          <a:xfrm>
            <a:off x="457200" y="924643"/>
            <a:ext cx="8229600" cy="442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E3AE24"/>
              </a:buClr>
              <a:buSzPts val="2400"/>
              <a:buFont typeface="Impact"/>
              <a:buNone/>
            </a:pPr>
            <a:r>
              <a:rPr lang="en-US" sz="2400"/>
              <a:t>Mechanical Component Positioning</a:t>
            </a:r>
            <a:endParaRPr sz="2400"/>
          </a:p>
        </p:txBody>
      </p:sp>
      <p:sp>
        <p:nvSpPr>
          <p:cNvPr id="196" name="Google Shape;196;g213aa38efcf_0_3"/>
          <p:cNvSpPr/>
          <p:nvPr/>
        </p:nvSpPr>
        <p:spPr>
          <a:xfrm>
            <a:off x="244925" y="5857875"/>
            <a:ext cx="1938900" cy="877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97" name="Google Shape;197;g213aa38efcf_0_3"/>
          <p:cNvPicPr preferRelativeResize="0"/>
          <p:nvPr/>
        </p:nvPicPr>
        <p:blipFill>
          <a:blip r:embed="rId3">
            <a:alphaModFix/>
          </a:blip>
          <a:stretch>
            <a:fillRect/>
          </a:stretch>
        </p:blipFill>
        <p:spPr>
          <a:xfrm>
            <a:off x="0" y="1450418"/>
            <a:ext cx="5437569" cy="5185757"/>
          </a:xfrm>
          <a:prstGeom prst="rect">
            <a:avLst/>
          </a:prstGeom>
          <a:noFill/>
          <a:ln>
            <a:noFill/>
          </a:ln>
        </p:spPr>
      </p:pic>
      <p:pic>
        <p:nvPicPr>
          <p:cNvPr id="198" name="Google Shape;198;g213aa38efcf_0_3"/>
          <p:cNvPicPr preferRelativeResize="0"/>
          <p:nvPr/>
        </p:nvPicPr>
        <p:blipFill rotWithShape="1">
          <a:blip r:embed="rId4">
            <a:alphaModFix/>
          </a:blip>
          <a:srcRect b="44127" l="0" r="0" t="0"/>
          <a:stretch/>
        </p:blipFill>
        <p:spPr>
          <a:xfrm>
            <a:off x="5241637" y="4496872"/>
            <a:ext cx="3156700" cy="2139300"/>
          </a:xfrm>
          <a:prstGeom prst="rect">
            <a:avLst/>
          </a:prstGeom>
          <a:noFill/>
          <a:ln>
            <a:noFill/>
          </a:ln>
        </p:spPr>
      </p:pic>
      <p:pic>
        <p:nvPicPr>
          <p:cNvPr id="199" name="Google Shape;199;g213aa38efcf_0_3"/>
          <p:cNvPicPr preferRelativeResize="0"/>
          <p:nvPr/>
        </p:nvPicPr>
        <p:blipFill>
          <a:blip r:embed="rId5">
            <a:alphaModFix/>
          </a:blip>
          <a:stretch>
            <a:fillRect/>
          </a:stretch>
        </p:blipFill>
        <p:spPr>
          <a:xfrm>
            <a:off x="5210469" y="924643"/>
            <a:ext cx="3156706" cy="1947484"/>
          </a:xfrm>
          <a:prstGeom prst="rect">
            <a:avLst/>
          </a:prstGeom>
          <a:noFill/>
          <a:ln>
            <a:noFill/>
          </a:ln>
        </p:spPr>
      </p:pic>
      <p:pic>
        <p:nvPicPr>
          <p:cNvPr id="200" name="Google Shape;200;g213aa38efcf_0_3"/>
          <p:cNvPicPr preferRelativeResize="0"/>
          <p:nvPr/>
        </p:nvPicPr>
        <p:blipFill rotWithShape="1">
          <a:blip r:embed="rId6">
            <a:alphaModFix/>
          </a:blip>
          <a:srcRect b="0" l="0" r="0" t="13103"/>
          <a:stretch/>
        </p:blipFill>
        <p:spPr>
          <a:xfrm>
            <a:off x="5210475" y="2872125"/>
            <a:ext cx="3219025" cy="1530975"/>
          </a:xfrm>
          <a:prstGeom prst="rect">
            <a:avLst/>
          </a:prstGeom>
          <a:noFill/>
          <a:ln>
            <a:noFill/>
          </a:ln>
        </p:spPr>
      </p:pic>
    </p:spTree>
  </p:cSld>
  <p:clrMapOvr>
    <a:masterClrMapping/>
  </p:clrMapOvr>
  <p:transition>
    <p:fade/>
  </p:transition>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g213aa38efcf_0_16"/>
          <p:cNvSpPr txBox="1"/>
          <p:nvPr>
            <p:ph type="title"/>
          </p:nvPr>
        </p:nvSpPr>
        <p:spPr>
          <a:xfrm>
            <a:off x="457200" y="315431"/>
            <a:ext cx="8235900" cy="748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1"/>
              </a:buClr>
              <a:buSzPts val="4400"/>
              <a:buFont typeface="Impact"/>
              <a:buNone/>
            </a:pPr>
            <a:r>
              <a:rPr lang="en-US"/>
              <a:t>PACKAGING DESIGN</a:t>
            </a:r>
            <a:endParaRPr/>
          </a:p>
        </p:txBody>
      </p:sp>
      <p:sp>
        <p:nvSpPr>
          <p:cNvPr id="206" name="Google Shape;206;g213aa38efcf_0_16"/>
          <p:cNvSpPr txBox="1"/>
          <p:nvPr>
            <p:ph idx="1" type="body"/>
          </p:nvPr>
        </p:nvSpPr>
        <p:spPr>
          <a:xfrm>
            <a:off x="457200" y="924643"/>
            <a:ext cx="8229600" cy="442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E3AE24"/>
              </a:buClr>
              <a:buSzPts val="2400"/>
              <a:buFont typeface="Impact"/>
              <a:buNone/>
            </a:pPr>
            <a:r>
              <a:rPr lang="en-US" sz="2400"/>
              <a:t>Electrical </a:t>
            </a:r>
            <a:r>
              <a:rPr lang="en-US" sz="2400"/>
              <a:t>Component Positioning</a:t>
            </a:r>
            <a:endParaRPr sz="2400"/>
          </a:p>
        </p:txBody>
      </p:sp>
      <p:sp>
        <p:nvSpPr>
          <p:cNvPr id="207" name="Google Shape;207;g213aa38efcf_0_16"/>
          <p:cNvSpPr/>
          <p:nvPr/>
        </p:nvSpPr>
        <p:spPr>
          <a:xfrm>
            <a:off x="244925" y="5857875"/>
            <a:ext cx="1938900" cy="877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08" name="Google Shape;208;g213aa38efcf_0_16"/>
          <p:cNvPicPr preferRelativeResize="0"/>
          <p:nvPr/>
        </p:nvPicPr>
        <p:blipFill>
          <a:blip r:embed="rId3">
            <a:alphaModFix/>
          </a:blip>
          <a:stretch>
            <a:fillRect/>
          </a:stretch>
        </p:blipFill>
        <p:spPr>
          <a:xfrm>
            <a:off x="1441425" y="1367443"/>
            <a:ext cx="6261144" cy="5185757"/>
          </a:xfrm>
          <a:prstGeom prst="rect">
            <a:avLst/>
          </a:prstGeom>
          <a:noFill/>
          <a:ln>
            <a:noFill/>
          </a:ln>
        </p:spPr>
      </p:pic>
    </p:spTree>
  </p:cSld>
  <p:clrMapOvr>
    <a:masterClrMapping/>
  </p:clrMapOvr>
  <p:transition>
    <p:fade/>
  </p:transition>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8"/>
          <p:cNvSpPr/>
          <p:nvPr/>
        </p:nvSpPr>
        <p:spPr>
          <a:xfrm>
            <a:off x="244925" y="5857875"/>
            <a:ext cx="1938900" cy="877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8"/>
          <p:cNvSpPr txBox="1"/>
          <p:nvPr>
            <p:ph type="title"/>
          </p:nvPr>
        </p:nvSpPr>
        <p:spPr>
          <a:xfrm>
            <a:off x="457200" y="315431"/>
            <a:ext cx="8235950" cy="748782"/>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1"/>
              </a:buClr>
              <a:buSzPts val="4400"/>
              <a:buFont typeface="Impact"/>
              <a:buNone/>
            </a:pPr>
            <a:r>
              <a:rPr lang="en-US"/>
              <a:t>ELECTRICAL SCHEMATIC</a:t>
            </a:r>
            <a:endParaRPr/>
          </a:p>
        </p:txBody>
      </p:sp>
      <p:pic>
        <p:nvPicPr>
          <p:cNvPr id="215" name="Google Shape;215;p8"/>
          <p:cNvPicPr preferRelativeResize="0"/>
          <p:nvPr/>
        </p:nvPicPr>
        <p:blipFill>
          <a:blip r:embed="rId3">
            <a:alphaModFix/>
          </a:blip>
          <a:stretch>
            <a:fillRect/>
          </a:stretch>
        </p:blipFill>
        <p:spPr>
          <a:xfrm>
            <a:off x="565088" y="1064225"/>
            <a:ext cx="8013824" cy="5564275"/>
          </a:xfrm>
          <a:prstGeom prst="rect">
            <a:avLst/>
          </a:prstGeom>
          <a:noFill/>
          <a:ln>
            <a:noFill/>
          </a:ln>
        </p:spPr>
      </p:pic>
    </p:spTree>
  </p:cSld>
  <p:clrMapOvr>
    <a:masterClrMapping/>
  </p:clrMapOvr>
  <p:transition>
    <p:fade/>
  </p:transition>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g1f5a892906d_0_36"/>
          <p:cNvSpPr/>
          <p:nvPr/>
        </p:nvSpPr>
        <p:spPr>
          <a:xfrm>
            <a:off x="244925" y="5857875"/>
            <a:ext cx="1938900" cy="877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g1f5a892906d_0_36"/>
          <p:cNvSpPr txBox="1"/>
          <p:nvPr>
            <p:ph type="title"/>
          </p:nvPr>
        </p:nvSpPr>
        <p:spPr>
          <a:xfrm>
            <a:off x="457200" y="315431"/>
            <a:ext cx="8235900" cy="748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1"/>
              </a:buClr>
              <a:buSzPts val="4400"/>
              <a:buFont typeface="Impact"/>
              <a:buNone/>
            </a:pPr>
            <a:r>
              <a:rPr lang="en-US"/>
              <a:t>ELECTRICAL SCHEMATIC</a:t>
            </a:r>
            <a:endParaRPr/>
          </a:p>
        </p:txBody>
      </p:sp>
      <p:sp>
        <p:nvSpPr>
          <p:cNvPr id="222" name="Google Shape;222;g1f5a892906d_0_36"/>
          <p:cNvSpPr txBox="1"/>
          <p:nvPr>
            <p:ph idx="1" type="body"/>
          </p:nvPr>
        </p:nvSpPr>
        <p:spPr>
          <a:xfrm>
            <a:off x="457200" y="924643"/>
            <a:ext cx="8229600" cy="442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E3AE24"/>
              </a:buClr>
              <a:buSzPts val="2400"/>
              <a:buFont typeface="Impact"/>
              <a:buNone/>
            </a:pPr>
            <a:r>
              <a:rPr lang="en-US" sz="2400"/>
              <a:t>STM32</a:t>
            </a:r>
            <a:endParaRPr sz="2400"/>
          </a:p>
        </p:txBody>
      </p:sp>
      <p:pic>
        <p:nvPicPr>
          <p:cNvPr id="223" name="Google Shape;223;g1f5a892906d_0_36"/>
          <p:cNvPicPr preferRelativeResize="0"/>
          <p:nvPr/>
        </p:nvPicPr>
        <p:blipFill>
          <a:blip r:embed="rId3">
            <a:alphaModFix/>
          </a:blip>
          <a:stretch>
            <a:fillRect/>
          </a:stretch>
        </p:blipFill>
        <p:spPr>
          <a:xfrm>
            <a:off x="2767450" y="1367443"/>
            <a:ext cx="3609100" cy="5185756"/>
          </a:xfrm>
          <a:prstGeom prst="rect">
            <a:avLst/>
          </a:prstGeom>
          <a:noFill/>
          <a:ln>
            <a:noFill/>
          </a:ln>
        </p:spPr>
      </p:pic>
    </p:spTree>
  </p:cSld>
  <p:clrMapOvr>
    <a:masterClrMapping/>
  </p:clrMapOvr>
  <p:transition>
    <p:fade/>
  </p:transition>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g1f5a892906d_0_18"/>
          <p:cNvSpPr/>
          <p:nvPr/>
        </p:nvSpPr>
        <p:spPr>
          <a:xfrm>
            <a:off x="244925" y="5857875"/>
            <a:ext cx="1938900" cy="877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g1f5a892906d_0_18"/>
          <p:cNvSpPr txBox="1"/>
          <p:nvPr>
            <p:ph type="title"/>
          </p:nvPr>
        </p:nvSpPr>
        <p:spPr>
          <a:xfrm>
            <a:off x="457200" y="315431"/>
            <a:ext cx="8235900" cy="748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1"/>
              </a:buClr>
              <a:buSzPts val="4400"/>
              <a:buFont typeface="Impact"/>
              <a:buNone/>
            </a:pPr>
            <a:r>
              <a:rPr lang="en-US"/>
              <a:t>ELECTRICAL SCHEMATIC</a:t>
            </a:r>
            <a:endParaRPr/>
          </a:p>
        </p:txBody>
      </p:sp>
      <p:sp>
        <p:nvSpPr>
          <p:cNvPr id="230" name="Google Shape;230;g1f5a892906d_0_18"/>
          <p:cNvSpPr txBox="1"/>
          <p:nvPr>
            <p:ph idx="1" type="body"/>
          </p:nvPr>
        </p:nvSpPr>
        <p:spPr>
          <a:xfrm>
            <a:off x="457200" y="924643"/>
            <a:ext cx="8229600" cy="442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E3AE24"/>
              </a:buClr>
              <a:buSzPts val="2400"/>
              <a:buFont typeface="Impact"/>
              <a:buNone/>
            </a:pPr>
            <a:r>
              <a:rPr lang="en-US" sz="2400"/>
              <a:t>Power Regulation</a:t>
            </a:r>
            <a:endParaRPr sz="2400"/>
          </a:p>
        </p:txBody>
      </p:sp>
      <p:pic>
        <p:nvPicPr>
          <p:cNvPr id="231" name="Google Shape;231;g1f5a892906d_0_18"/>
          <p:cNvPicPr preferRelativeResize="0"/>
          <p:nvPr/>
        </p:nvPicPr>
        <p:blipFill>
          <a:blip r:embed="rId3">
            <a:alphaModFix/>
          </a:blip>
          <a:stretch>
            <a:fillRect/>
          </a:stretch>
        </p:blipFill>
        <p:spPr>
          <a:xfrm>
            <a:off x="2293775" y="1367450"/>
            <a:ext cx="4562750" cy="5367925"/>
          </a:xfrm>
          <a:prstGeom prst="rect">
            <a:avLst/>
          </a:prstGeom>
          <a:noFill/>
          <a:ln>
            <a:noFill/>
          </a:ln>
        </p:spPr>
      </p:pic>
    </p:spTree>
  </p:cSld>
  <p:clrMapOvr>
    <a:masterClrMapping/>
  </p:clrMapOvr>
  <p:transition>
    <p:fade/>
  </p:transition>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g1f5a892906d_0_24"/>
          <p:cNvSpPr/>
          <p:nvPr/>
        </p:nvSpPr>
        <p:spPr>
          <a:xfrm>
            <a:off x="244925" y="5857875"/>
            <a:ext cx="1938900" cy="877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g1f5a892906d_0_24"/>
          <p:cNvSpPr txBox="1"/>
          <p:nvPr>
            <p:ph type="title"/>
          </p:nvPr>
        </p:nvSpPr>
        <p:spPr>
          <a:xfrm>
            <a:off x="457200" y="315431"/>
            <a:ext cx="8235900" cy="748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1"/>
              </a:buClr>
              <a:buSzPts val="4400"/>
              <a:buFont typeface="Impact"/>
              <a:buNone/>
            </a:pPr>
            <a:r>
              <a:rPr lang="en-US"/>
              <a:t>ELECTRICAL SCHEMATIC</a:t>
            </a:r>
            <a:endParaRPr/>
          </a:p>
        </p:txBody>
      </p:sp>
      <p:sp>
        <p:nvSpPr>
          <p:cNvPr id="238" name="Google Shape;238;g1f5a892906d_0_24"/>
          <p:cNvSpPr txBox="1"/>
          <p:nvPr>
            <p:ph idx="1" type="body"/>
          </p:nvPr>
        </p:nvSpPr>
        <p:spPr>
          <a:xfrm>
            <a:off x="457200" y="924643"/>
            <a:ext cx="8229600" cy="442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E3AE24"/>
              </a:buClr>
              <a:buSzPts val="2400"/>
              <a:buFont typeface="Impact"/>
              <a:buNone/>
            </a:pPr>
            <a:r>
              <a:rPr lang="en-US" sz="2400"/>
              <a:t>Debugging</a:t>
            </a:r>
            <a:endParaRPr sz="2400"/>
          </a:p>
        </p:txBody>
      </p:sp>
      <p:pic>
        <p:nvPicPr>
          <p:cNvPr id="239" name="Google Shape;239;g1f5a892906d_0_24"/>
          <p:cNvPicPr preferRelativeResize="0"/>
          <p:nvPr/>
        </p:nvPicPr>
        <p:blipFill>
          <a:blip r:embed="rId3">
            <a:alphaModFix/>
          </a:blip>
          <a:stretch>
            <a:fillRect/>
          </a:stretch>
        </p:blipFill>
        <p:spPr>
          <a:xfrm>
            <a:off x="791663" y="1367451"/>
            <a:ext cx="7566968" cy="5367926"/>
          </a:xfrm>
          <a:prstGeom prst="rect">
            <a:avLst/>
          </a:prstGeom>
          <a:noFill/>
          <a:ln>
            <a:noFill/>
          </a:ln>
        </p:spPr>
      </p:pic>
    </p:spTree>
  </p:cSld>
  <p:clrMapOvr>
    <a:masterClrMapping/>
  </p:clrMapOvr>
  <p:transition>
    <p:fade/>
  </p:transition>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g1f5a892906d_0_30"/>
          <p:cNvSpPr/>
          <p:nvPr/>
        </p:nvSpPr>
        <p:spPr>
          <a:xfrm>
            <a:off x="244925" y="5857875"/>
            <a:ext cx="1938900" cy="877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g1f5a892906d_0_30"/>
          <p:cNvSpPr txBox="1"/>
          <p:nvPr>
            <p:ph type="title"/>
          </p:nvPr>
        </p:nvSpPr>
        <p:spPr>
          <a:xfrm>
            <a:off x="457200" y="315431"/>
            <a:ext cx="8235900" cy="748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1"/>
              </a:buClr>
              <a:buSzPts val="4400"/>
              <a:buFont typeface="Impact"/>
              <a:buNone/>
            </a:pPr>
            <a:r>
              <a:rPr lang="en-US"/>
              <a:t>ELECTRICAL SCHEMATIC</a:t>
            </a:r>
            <a:endParaRPr/>
          </a:p>
        </p:txBody>
      </p:sp>
      <p:sp>
        <p:nvSpPr>
          <p:cNvPr id="246" name="Google Shape;246;g1f5a892906d_0_30"/>
          <p:cNvSpPr txBox="1"/>
          <p:nvPr>
            <p:ph idx="1" type="body"/>
          </p:nvPr>
        </p:nvSpPr>
        <p:spPr>
          <a:xfrm>
            <a:off x="457200" y="924643"/>
            <a:ext cx="8229600" cy="442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E3AE24"/>
              </a:buClr>
              <a:buSzPts val="2400"/>
              <a:buFont typeface="Impact"/>
              <a:buNone/>
            </a:pPr>
            <a:r>
              <a:rPr lang="en-US" sz="2400"/>
              <a:t>User Interface</a:t>
            </a:r>
            <a:endParaRPr sz="2400"/>
          </a:p>
        </p:txBody>
      </p:sp>
      <p:pic>
        <p:nvPicPr>
          <p:cNvPr id="247" name="Google Shape;247;g1f5a892906d_0_30"/>
          <p:cNvPicPr preferRelativeResize="0"/>
          <p:nvPr/>
        </p:nvPicPr>
        <p:blipFill>
          <a:blip r:embed="rId3">
            <a:alphaModFix/>
          </a:blip>
          <a:stretch>
            <a:fillRect/>
          </a:stretch>
        </p:blipFill>
        <p:spPr>
          <a:xfrm>
            <a:off x="152400" y="1937743"/>
            <a:ext cx="8839202" cy="3927971"/>
          </a:xfrm>
          <a:prstGeom prst="rect">
            <a:avLst/>
          </a:prstGeom>
          <a:noFill/>
          <a:ln>
            <a:noFill/>
          </a:ln>
        </p:spPr>
      </p:pic>
    </p:spTree>
  </p:cSld>
  <p:clrMapOvr>
    <a:masterClrMapping/>
  </p:clrMapOvr>
  <p:transition>
    <p:fade/>
  </p:transition>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2"/>
          <p:cNvSpPr txBox="1"/>
          <p:nvPr>
            <p:ph type="title"/>
          </p:nvPr>
        </p:nvSpPr>
        <p:spPr>
          <a:xfrm>
            <a:off x="457200" y="315431"/>
            <a:ext cx="8235950" cy="748782"/>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1"/>
              </a:buClr>
              <a:buSzPts val="4400"/>
              <a:buFont typeface="Impact"/>
              <a:buNone/>
            </a:pPr>
            <a:r>
              <a:rPr lang="en-US"/>
              <a:t>OUTLINE</a:t>
            </a:r>
            <a:endParaRPr/>
          </a:p>
        </p:txBody>
      </p:sp>
      <p:sp>
        <p:nvSpPr>
          <p:cNvPr id="97" name="Google Shape;97;p2"/>
          <p:cNvSpPr txBox="1"/>
          <p:nvPr>
            <p:ph idx="1" type="body"/>
          </p:nvPr>
        </p:nvSpPr>
        <p:spPr>
          <a:xfrm>
            <a:off x="457200" y="1000665"/>
            <a:ext cx="8235949" cy="4933944"/>
          </a:xfrm>
          <a:prstGeom prst="rect">
            <a:avLst/>
          </a:prstGeom>
          <a:noFill/>
          <a:ln>
            <a:noFill/>
          </a:ln>
        </p:spPr>
        <p:txBody>
          <a:bodyPr anchorCtr="0" anchor="t" bIns="45700" lIns="91425" spcFirstLastPara="1" rIns="91425" wrap="square" tIns="45700">
            <a:noAutofit/>
          </a:bodyPr>
          <a:lstStyle/>
          <a:p>
            <a:pPr indent="-298450" lvl="0" marL="285750" rtl="0" algn="l">
              <a:spcBef>
                <a:spcPts val="0"/>
              </a:spcBef>
              <a:spcAft>
                <a:spcPts val="0"/>
              </a:spcAft>
              <a:buClr>
                <a:srgbClr val="D19B23"/>
              </a:buClr>
              <a:buSzPts val="2400"/>
              <a:buFont typeface="Roboto"/>
              <a:buChar char="•"/>
            </a:pPr>
            <a:r>
              <a:rPr lang="en-US" sz="2400">
                <a:solidFill>
                  <a:srgbClr val="D19B23"/>
                </a:solidFill>
                <a:latin typeface="Roboto"/>
                <a:ea typeface="Roboto"/>
                <a:cs typeface="Roboto"/>
                <a:sym typeface="Roboto"/>
              </a:rPr>
              <a:t>Project Overview</a:t>
            </a:r>
            <a:endParaRPr sz="2400">
              <a:solidFill>
                <a:srgbClr val="D19B23"/>
              </a:solidFill>
              <a:latin typeface="Roboto"/>
              <a:ea typeface="Roboto"/>
              <a:cs typeface="Roboto"/>
              <a:sym typeface="Roboto"/>
            </a:endParaRPr>
          </a:p>
          <a:p>
            <a:pPr indent="-298450" lvl="0" marL="285750" rtl="0" algn="l">
              <a:spcBef>
                <a:spcPts val="440"/>
              </a:spcBef>
              <a:spcAft>
                <a:spcPts val="0"/>
              </a:spcAft>
              <a:buClr>
                <a:srgbClr val="D19B23"/>
              </a:buClr>
              <a:buSzPts val="2400"/>
              <a:buFont typeface="Roboto"/>
              <a:buChar char="•"/>
            </a:pPr>
            <a:r>
              <a:rPr lang="en-US" sz="2400">
                <a:solidFill>
                  <a:srgbClr val="D19B23"/>
                </a:solidFill>
                <a:latin typeface="Roboto"/>
                <a:ea typeface="Roboto"/>
                <a:cs typeface="Roboto"/>
                <a:sym typeface="Roboto"/>
              </a:rPr>
              <a:t>Major Components</a:t>
            </a:r>
            <a:endParaRPr sz="2400">
              <a:solidFill>
                <a:srgbClr val="D19B23"/>
              </a:solidFill>
              <a:latin typeface="Roboto"/>
              <a:ea typeface="Roboto"/>
              <a:cs typeface="Roboto"/>
              <a:sym typeface="Roboto"/>
            </a:endParaRPr>
          </a:p>
          <a:p>
            <a:pPr indent="-298450" lvl="0" marL="285750" rtl="0" algn="l">
              <a:spcBef>
                <a:spcPts val="440"/>
              </a:spcBef>
              <a:spcAft>
                <a:spcPts val="0"/>
              </a:spcAft>
              <a:buClr>
                <a:srgbClr val="D19B23"/>
              </a:buClr>
              <a:buSzPts val="2400"/>
              <a:buFont typeface="Roboto"/>
              <a:buChar char="•"/>
            </a:pPr>
            <a:r>
              <a:rPr lang="en-US" sz="2400">
                <a:solidFill>
                  <a:srgbClr val="D19B23"/>
                </a:solidFill>
                <a:latin typeface="Roboto"/>
                <a:ea typeface="Roboto"/>
                <a:cs typeface="Roboto"/>
                <a:sym typeface="Roboto"/>
              </a:rPr>
              <a:t>Block Diagram</a:t>
            </a:r>
            <a:endParaRPr sz="2400">
              <a:solidFill>
                <a:srgbClr val="D19B23"/>
              </a:solidFill>
              <a:latin typeface="Roboto"/>
              <a:ea typeface="Roboto"/>
              <a:cs typeface="Roboto"/>
              <a:sym typeface="Roboto"/>
            </a:endParaRPr>
          </a:p>
          <a:p>
            <a:pPr indent="-298450" lvl="0" marL="285750" rtl="0" algn="l">
              <a:spcBef>
                <a:spcPts val="440"/>
              </a:spcBef>
              <a:spcAft>
                <a:spcPts val="0"/>
              </a:spcAft>
              <a:buClr>
                <a:srgbClr val="D19B23"/>
              </a:buClr>
              <a:buSzPts val="2400"/>
              <a:buFont typeface="Roboto"/>
              <a:buChar char="•"/>
            </a:pPr>
            <a:r>
              <a:rPr lang="en-US" sz="2400">
                <a:solidFill>
                  <a:srgbClr val="D19B23"/>
                </a:solidFill>
                <a:latin typeface="Roboto"/>
                <a:ea typeface="Roboto"/>
                <a:cs typeface="Roboto"/>
                <a:sym typeface="Roboto"/>
              </a:rPr>
              <a:t>Packaging Design</a:t>
            </a:r>
            <a:endParaRPr sz="2400">
              <a:solidFill>
                <a:srgbClr val="D19B23"/>
              </a:solidFill>
              <a:latin typeface="Roboto"/>
              <a:ea typeface="Roboto"/>
              <a:cs typeface="Roboto"/>
              <a:sym typeface="Roboto"/>
            </a:endParaRPr>
          </a:p>
          <a:p>
            <a:pPr indent="-298450" lvl="0" marL="285750" rtl="0" algn="l">
              <a:spcBef>
                <a:spcPts val="440"/>
              </a:spcBef>
              <a:spcAft>
                <a:spcPts val="0"/>
              </a:spcAft>
              <a:buClr>
                <a:srgbClr val="D19B23"/>
              </a:buClr>
              <a:buSzPts val="2400"/>
              <a:buFont typeface="Roboto"/>
              <a:buChar char="•"/>
            </a:pPr>
            <a:r>
              <a:rPr lang="en-US" sz="2400">
                <a:solidFill>
                  <a:srgbClr val="D19B23"/>
                </a:solidFill>
                <a:latin typeface="Roboto"/>
                <a:ea typeface="Roboto"/>
                <a:cs typeface="Roboto"/>
                <a:sym typeface="Roboto"/>
              </a:rPr>
              <a:t>Electrical Schematic</a:t>
            </a:r>
            <a:endParaRPr sz="2400">
              <a:solidFill>
                <a:srgbClr val="D19B23"/>
              </a:solidFill>
              <a:latin typeface="Roboto"/>
              <a:ea typeface="Roboto"/>
              <a:cs typeface="Roboto"/>
              <a:sym typeface="Roboto"/>
            </a:endParaRPr>
          </a:p>
          <a:p>
            <a:pPr indent="-298450" lvl="0" marL="285750" rtl="0" algn="l">
              <a:spcBef>
                <a:spcPts val="440"/>
              </a:spcBef>
              <a:spcAft>
                <a:spcPts val="0"/>
              </a:spcAft>
              <a:buClr>
                <a:srgbClr val="D19B23"/>
              </a:buClr>
              <a:buSzPts val="2400"/>
              <a:buFont typeface="Roboto"/>
              <a:buChar char="•"/>
            </a:pPr>
            <a:r>
              <a:rPr lang="en-US" sz="2400">
                <a:solidFill>
                  <a:srgbClr val="D19B23"/>
                </a:solidFill>
                <a:latin typeface="Roboto"/>
                <a:ea typeface="Roboto"/>
                <a:cs typeface="Roboto"/>
                <a:sym typeface="Roboto"/>
              </a:rPr>
              <a:t>PCB Layout</a:t>
            </a:r>
            <a:endParaRPr sz="2400">
              <a:solidFill>
                <a:srgbClr val="D19B23"/>
              </a:solidFill>
              <a:latin typeface="Roboto"/>
              <a:ea typeface="Roboto"/>
              <a:cs typeface="Roboto"/>
              <a:sym typeface="Roboto"/>
            </a:endParaRPr>
          </a:p>
          <a:p>
            <a:pPr indent="-298450" lvl="0" marL="285750" rtl="0" algn="l">
              <a:spcBef>
                <a:spcPts val="440"/>
              </a:spcBef>
              <a:spcAft>
                <a:spcPts val="0"/>
              </a:spcAft>
              <a:buClr>
                <a:srgbClr val="D19B23"/>
              </a:buClr>
              <a:buSzPts val="2400"/>
              <a:buFont typeface="Roboto"/>
              <a:buChar char="•"/>
            </a:pPr>
            <a:r>
              <a:rPr lang="en-US" sz="2400">
                <a:solidFill>
                  <a:srgbClr val="D19B23"/>
                </a:solidFill>
                <a:latin typeface="Roboto"/>
                <a:ea typeface="Roboto"/>
                <a:cs typeface="Roboto"/>
                <a:sym typeface="Roboto"/>
              </a:rPr>
              <a:t>Prototyping Progress</a:t>
            </a:r>
            <a:endParaRPr sz="2400">
              <a:solidFill>
                <a:srgbClr val="D19B23"/>
              </a:solidFill>
              <a:latin typeface="Roboto"/>
              <a:ea typeface="Roboto"/>
              <a:cs typeface="Roboto"/>
              <a:sym typeface="Roboto"/>
            </a:endParaRPr>
          </a:p>
          <a:p>
            <a:pPr indent="-298450" lvl="0" marL="285750" rtl="0" algn="l">
              <a:spcBef>
                <a:spcPts val="440"/>
              </a:spcBef>
              <a:spcAft>
                <a:spcPts val="0"/>
              </a:spcAft>
              <a:buClr>
                <a:srgbClr val="D19B23"/>
              </a:buClr>
              <a:buSzPts val="2400"/>
              <a:buFont typeface="Roboto"/>
              <a:buChar char="•"/>
            </a:pPr>
            <a:r>
              <a:rPr lang="en-US" sz="2400">
                <a:solidFill>
                  <a:srgbClr val="D19B23"/>
                </a:solidFill>
                <a:latin typeface="Roboto"/>
                <a:ea typeface="Roboto"/>
                <a:cs typeface="Roboto"/>
                <a:sym typeface="Roboto"/>
              </a:rPr>
              <a:t>Software Development Status</a:t>
            </a:r>
            <a:endParaRPr sz="2400">
              <a:solidFill>
                <a:srgbClr val="D19B23"/>
              </a:solidFill>
              <a:latin typeface="Roboto"/>
              <a:ea typeface="Roboto"/>
              <a:cs typeface="Roboto"/>
              <a:sym typeface="Roboto"/>
            </a:endParaRPr>
          </a:p>
          <a:p>
            <a:pPr indent="-298450" lvl="0" marL="285750" rtl="0" algn="l">
              <a:spcBef>
                <a:spcPts val="440"/>
              </a:spcBef>
              <a:spcAft>
                <a:spcPts val="0"/>
              </a:spcAft>
              <a:buClr>
                <a:srgbClr val="D19B23"/>
              </a:buClr>
              <a:buSzPts val="2400"/>
              <a:buFont typeface="Roboto"/>
              <a:buChar char="•"/>
            </a:pPr>
            <a:r>
              <a:rPr lang="en-US" sz="2400">
                <a:solidFill>
                  <a:srgbClr val="D19B23"/>
                </a:solidFill>
                <a:latin typeface="Roboto"/>
                <a:ea typeface="Roboto"/>
                <a:cs typeface="Roboto"/>
                <a:sym typeface="Roboto"/>
              </a:rPr>
              <a:t>Project Timeline</a:t>
            </a:r>
            <a:endParaRPr sz="2400">
              <a:solidFill>
                <a:srgbClr val="D19B23"/>
              </a:solidFill>
              <a:latin typeface="Roboto"/>
              <a:ea typeface="Roboto"/>
              <a:cs typeface="Roboto"/>
              <a:sym typeface="Roboto"/>
            </a:endParaRPr>
          </a:p>
          <a:p>
            <a:pPr indent="-298450" lvl="0" marL="285750" rtl="0" algn="l">
              <a:spcBef>
                <a:spcPts val="440"/>
              </a:spcBef>
              <a:spcAft>
                <a:spcPts val="0"/>
              </a:spcAft>
              <a:buClr>
                <a:srgbClr val="D19B23"/>
              </a:buClr>
              <a:buSzPts val="2400"/>
              <a:buFont typeface="Roboto"/>
              <a:buChar char="•"/>
            </a:pPr>
            <a:r>
              <a:rPr lang="en-US" sz="2400">
                <a:solidFill>
                  <a:srgbClr val="D19B23"/>
                </a:solidFill>
                <a:latin typeface="Roboto"/>
                <a:ea typeface="Roboto"/>
                <a:cs typeface="Roboto"/>
                <a:sym typeface="Roboto"/>
              </a:rPr>
              <a:t>Questions</a:t>
            </a:r>
            <a:endParaRPr sz="2400">
              <a:solidFill>
                <a:srgbClr val="D19B23"/>
              </a:solidFill>
              <a:latin typeface="Roboto"/>
              <a:ea typeface="Roboto"/>
              <a:cs typeface="Roboto"/>
              <a:sym typeface="Roboto"/>
            </a:endParaRPr>
          </a:p>
        </p:txBody>
      </p:sp>
      <p:sp>
        <p:nvSpPr>
          <p:cNvPr id="98" name="Google Shape;98;p2"/>
          <p:cNvSpPr/>
          <p:nvPr/>
        </p:nvSpPr>
        <p:spPr>
          <a:xfrm>
            <a:off x="244925" y="5857875"/>
            <a:ext cx="1938900" cy="877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ransition>
    <p:fade/>
  </p:transition>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g2127e32dd6a_0_0"/>
          <p:cNvSpPr/>
          <p:nvPr/>
        </p:nvSpPr>
        <p:spPr>
          <a:xfrm>
            <a:off x="244925" y="5857875"/>
            <a:ext cx="1938900" cy="877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g2127e32dd6a_0_0"/>
          <p:cNvSpPr txBox="1"/>
          <p:nvPr>
            <p:ph type="title"/>
          </p:nvPr>
        </p:nvSpPr>
        <p:spPr>
          <a:xfrm>
            <a:off x="457200" y="315431"/>
            <a:ext cx="8235900" cy="748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1"/>
              </a:buClr>
              <a:buSzPts val="4400"/>
              <a:buFont typeface="Impact"/>
              <a:buNone/>
            </a:pPr>
            <a:r>
              <a:rPr lang="en-US"/>
              <a:t>ELECTRICAL SCHEMATIC</a:t>
            </a:r>
            <a:endParaRPr/>
          </a:p>
        </p:txBody>
      </p:sp>
      <p:sp>
        <p:nvSpPr>
          <p:cNvPr id="254" name="Google Shape;254;g2127e32dd6a_0_0"/>
          <p:cNvSpPr txBox="1"/>
          <p:nvPr>
            <p:ph idx="1" type="body"/>
          </p:nvPr>
        </p:nvSpPr>
        <p:spPr>
          <a:xfrm>
            <a:off x="457200" y="924643"/>
            <a:ext cx="8229600" cy="442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E3AE24"/>
              </a:buClr>
              <a:buSzPts val="2400"/>
              <a:buFont typeface="Impact"/>
              <a:buNone/>
            </a:pPr>
            <a:r>
              <a:rPr lang="en-US" sz="2400"/>
              <a:t>Raspberry Pi</a:t>
            </a:r>
            <a:endParaRPr sz="2400"/>
          </a:p>
        </p:txBody>
      </p:sp>
      <p:pic>
        <p:nvPicPr>
          <p:cNvPr id="255" name="Google Shape;255;g2127e32dd6a_0_0"/>
          <p:cNvPicPr preferRelativeResize="0"/>
          <p:nvPr/>
        </p:nvPicPr>
        <p:blipFill>
          <a:blip r:embed="rId3">
            <a:alphaModFix/>
          </a:blip>
          <a:stretch>
            <a:fillRect/>
          </a:stretch>
        </p:blipFill>
        <p:spPr>
          <a:xfrm>
            <a:off x="351063" y="1585549"/>
            <a:ext cx="8448174" cy="4710606"/>
          </a:xfrm>
          <a:prstGeom prst="rect">
            <a:avLst/>
          </a:prstGeom>
          <a:noFill/>
          <a:ln>
            <a:noFill/>
          </a:ln>
        </p:spPr>
      </p:pic>
    </p:spTree>
  </p:cSld>
  <p:clrMapOvr>
    <a:masterClrMapping/>
  </p:clrMapOvr>
  <p:transition>
    <p:fade/>
  </p:transition>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g2127e32dd6a_0_5"/>
          <p:cNvSpPr/>
          <p:nvPr/>
        </p:nvSpPr>
        <p:spPr>
          <a:xfrm>
            <a:off x="244925" y="5857875"/>
            <a:ext cx="1938900" cy="877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g2127e32dd6a_0_5"/>
          <p:cNvSpPr txBox="1"/>
          <p:nvPr>
            <p:ph type="title"/>
          </p:nvPr>
        </p:nvSpPr>
        <p:spPr>
          <a:xfrm>
            <a:off x="457200" y="315431"/>
            <a:ext cx="8235900" cy="748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1"/>
              </a:buClr>
              <a:buSzPts val="4400"/>
              <a:buFont typeface="Impact"/>
              <a:buNone/>
            </a:pPr>
            <a:r>
              <a:rPr lang="en-US"/>
              <a:t>ELECTRICAL SCHEMATIC</a:t>
            </a:r>
            <a:endParaRPr/>
          </a:p>
        </p:txBody>
      </p:sp>
      <p:sp>
        <p:nvSpPr>
          <p:cNvPr id="262" name="Google Shape;262;g2127e32dd6a_0_5"/>
          <p:cNvSpPr txBox="1"/>
          <p:nvPr>
            <p:ph idx="1" type="body"/>
          </p:nvPr>
        </p:nvSpPr>
        <p:spPr>
          <a:xfrm>
            <a:off x="457200" y="924643"/>
            <a:ext cx="8229600" cy="442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E3AE24"/>
              </a:buClr>
              <a:buSzPts val="2400"/>
              <a:buFont typeface="Impact"/>
              <a:buNone/>
            </a:pPr>
            <a:r>
              <a:rPr lang="en-US" sz="2400"/>
              <a:t>Stepper Motors</a:t>
            </a:r>
            <a:endParaRPr sz="2400"/>
          </a:p>
        </p:txBody>
      </p:sp>
      <p:pic>
        <p:nvPicPr>
          <p:cNvPr id="263" name="Google Shape;263;g2127e32dd6a_0_5"/>
          <p:cNvPicPr preferRelativeResize="0"/>
          <p:nvPr/>
        </p:nvPicPr>
        <p:blipFill>
          <a:blip r:embed="rId3">
            <a:alphaModFix/>
          </a:blip>
          <a:stretch>
            <a:fillRect/>
          </a:stretch>
        </p:blipFill>
        <p:spPr>
          <a:xfrm>
            <a:off x="1184663" y="1367443"/>
            <a:ext cx="6780981" cy="5185758"/>
          </a:xfrm>
          <a:prstGeom prst="rect">
            <a:avLst/>
          </a:prstGeom>
          <a:noFill/>
          <a:ln>
            <a:noFill/>
          </a:ln>
        </p:spPr>
      </p:pic>
    </p:spTree>
  </p:cSld>
  <p:clrMapOvr>
    <a:masterClrMapping/>
  </p:clrMapOvr>
  <p:transition>
    <p:fade/>
  </p:transition>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g2127e32dd6a_0_10"/>
          <p:cNvSpPr/>
          <p:nvPr/>
        </p:nvSpPr>
        <p:spPr>
          <a:xfrm>
            <a:off x="244925" y="5857875"/>
            <a:ext cx="1938900" cy="877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g2127e32dd6a_0_10"/>
          <p:cNvSpPr txBox="1"/>
          <p:nvPr>
            <p:ph type="title"/>
          </p:nvPr>
        </p:nvSpPr>
        <p:spPr>
          <a:xfrm>
            <a:off x="457200" y="315431"/>
            <a:ext cx="8235900" cy="748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1"/>
              </a:buClr>
              <a:buSzPts val="4400"/>
              <a:buFont typeface="Impact"/>
              <a:buNone/>
            </a:pPr>
            <a:r>
              <a:rPr lang="en-US"/>
              <a:t>ELECTRICAL SCHEMATIC</a:t>
            </a:r>
            <a:endParaRPr/>
          </a:p>
        </p:txBody>
      </p:sp>
      <p:sp>
        <p:nvSpPr>
          <p:cNvPr id="270" name="Google Shape;270;g2127e32dd6a_0_10"/>
          <p:cNvSpPr txBox="1"/>
          <p:nvPr>
            <p:ph idx="1" type="body"/>
          </p:nvPr>
        </p:nvSpPr>
        <p:spPr>
          <a:xfrm>
            <a:off x="457200" y="924643"/>
            <a:ext cx="8229600" cy="442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E3AE24"/>
              </a:buClr>
              <a:buSzPts val="2400"/>
              <a:buFont typeface="Impact"/>
              <a:buNone/>
            </a:pPr>
            <a:r>
              <a:rPr lang="en-US" sz="2400"/>
              <a:t>DC Motors</a:t>
            </a:r>
            <a:endParaRPr sz="2400"/>
          </a:p>
        </p:txBody>
      </p:sp>
      <p:pic>
        <p:nvPicPr>
          <p:cNvPr id="271" name="Google Shape;271;g2127e32dd6a_0_10"/>
          <p:cNvPicPr preferRelativeResize="0"/>
          <p:nvPr/>
        </p:nvPicPr>
        <p:blipFill>
          <a:blip r:embed="rId3">
            <a:alphaModFix/>
          </a:blip>
          <a:stretch>
            <a:fillRect/>
          </a:stretch>
        </p:blipFill>
        <p:spPr>
          <a:xfrm>
            <a:off x="454050" y="1601477"/>
            <a:ext cx="8235899" cy="4625970"/>
          </a:xfrm>
          <a:prstGeom prst="rect">
            <a:avLst/>
          </a:prstGeom>
          <a:noFill/>
          <a:ln>
            <a:noFill/>
          </a:ln>
        </p:spPr>
      </p:pic>
    </p:spTree>
  </p:cSld>
  <p:clrMapOvr>
    <a:masterClrMapping/>
  </p:clrMapOvr>
  <p:transition>
    <p:fade/>
  </p:transition>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9"/>
          <p:cNvSpPr/>
          <p:nvPr/>
        </p:nvSpPr>
        <p:spPr>
          <a:xfrm>
            <a:off x="244925" y="5857875"/>
            <a:ext cx="1938900" cy="877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9"/>
          <p:cNvSpPr txBox="1"/>
          <p:nvPr>
            <p:ph type="title"/>
          </p:nvPr>
        </p:nvSpPr>
        <p:spPr>
          <a:xfrm>
            <a:off x="457200" y="315431"/>
            <a:ext cx="8235950" cy="748782"/>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1"/>
              </a:buClr>
              <a:buSzPts val="4400"/>
              <a:buFont typeface="Impact"/>
              <a:buNone/>
            </a:pPr>
            <a:r>
              <a:rPr lang="en-US"/>
              <a:t>PCB LAYOUT</a:t>
            </a:r>
            <a:endParaRPr/>
          </a:p>
        </p:txBody>
      </p:sp>
      <p:sp>
        <p:nvSpPr>
          <p:cNvPr id="278" name="Google Shape;278;p9"/>
          <p:cNvSpPr txBox="1"/>
          <p:nvPr>
            <p:ph idx="1" type="body"/>
          </p:nvPr>
        </p:nvSpPr>
        <p:spPr>
          <a:xfrm>
            <a:off x="457200" y="924643"/>
            <a:ext cx="8229600" cy="442912"/>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E3AE24"/>
              </a:buClr>
              <a:buSzPts val="2400"/>
              <a:buFont typeface="Impact"/>
              <a:buNone/>
            </a:pPr>
            <a:r>
              <a:rPr lang="en-US" sz="2400"/>
              <a:t>Overview</a:t>
            </a:r>
            <a:endParaRPr sz="2400"/>
          </a:p>
        </p:txBody>
      </p:sp>
      <p:pic>
        <p:nvPicPr>
          <p:cNvPr id="279" name="Google Shape;279;p9"/>
          <p:cNvPicPr preferRelativeResize="0"/>
          <p:nvPr/>
        </p:nvPicPr>
        <p:blipFill>
          <a:blip r:embed="rId3">
            <a:alphaModFix/>
          </a:blip>
          <a:stretch>
            <a:fillRect/>
          </a:stretch>
        </p:blipFill>
        <p:spPr>
          <a:xfrm>
            <a:off x="244925" y="3225550"/>
            <a:ext cx="6777799" cy="3509825"/>
          </a:xfrm>
          <a:prstGeom prst="rect">
            <a:avLst/>
          </a:prstGeom>
          <a:noFill/>
          <a:ln>
            <a:noFill/>
          </a:ln>
        </p:spPr>
      </p:pic>
      <p:pic>
        <p:nvPicPr>
          <p:cNvPr id="280" name="Google Shape;280;p9"/>
          <p:cNvPicPr preferRelativeResize="0"/>
          <p:nvPr/>
        </p:nvPicPr>
        <p:blipFill>
          <a:blip r:embed="rId4">
            <a:alphaModFix/>
          </a:blip>
          <a:stretch>
            <a:fillRect/>
          </a:stretch>
        </p:blipFill>
        <p:spPr>
          <a:xfrm>
            <a:off x="3376125" y="591575"/>
            <a:ext cx="5596176" cy="2871775"/>
          </a:xfrm>
          <a:prstGeom prst="rect">
            <a:avLst/>
          </a:prstGeom>
          <a:noFill/>
          <a:ln>
            <a:noFill/>
          </a:ln>
        </p:spPr>
      </p:pic>
    </p:spTree>
  </p:cSld>
  <p:clrMapOvr>
    <a:masterClrMapping/>
  </p:clrMapOvr>
  <p:transition>
    <p:fade/>
  </p:transition>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g213aa38efcf_1_2"/>
          <p:cNvSpPr txBox="1"/>
          <p:nvPr>
            <p:ph type="title"/>
          </p:nvPr>
        </p:nvSpPr>
        <p:spPr>
          <a:xfrm>
            <a:off x="457200" y="315431"/>
            <a:ext cx="8235900" cy="748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PCB LAYOUT</a:t>
            </a:r>
            <a:endParaRPr/>
          </a:p>
        </p:txBody>
      </p:sp>
      <p:sp>
        <p:nvSpPr>
          <p:cNvPr id="287" name="Google Shape;287;g213aa38efcf_1_2"/>
          <p:cNvSpPr txBox="1"/>
          <p:nvPr>
            <p:ph idx="2" type="body"/>
          </p:nvPr>
        </p:nvSpPr>
        <p:spPr>
          <a:xfrm>
            <a:off x="457200" y="1608150"/>
            <a:ext cx="4934700" cy="4326600"/>
          </a:xfrm>
          <a:prstGeom prst="rect">
            <a:avLst/>
          </a:prstGeom>
        </p:spPr>
        <p:txBody>
          <a:bodyPr anchorCtr="0" anchor="t" bIns="45700" lIns="91425" spcFirstLastPara="1" rIns="91425" wrap="square" tIns="45700">
            <a:normAutofit/>
          </a:bodyPr>
          <a:lstStyle/>
          <a:p>
            <a:pPr indent="-381000" lvl="0" marL="457200" rtl="0" algn="l">
              <a:spcBef>
                <a:spcPts val="360"/>
              </a:spcBef>
              <a:spcAft>
                <a:spcPts val="0"/>
              </a:spcAft>
              <a:buSzPts val="2400"/>
              <a:buChar char="●"/>
            </a:pPr>
            <a:r>
              <a:rPr lang="en-US" sz="2400"/>
              <a:t>0805 Caps and Resistors</a:t>
            </a:r>
            <a:endParaRPr sz="2400"/>
          </a:p>
          <a:p>
            <a:pPr indent="-381000" lvl="0" marL="457200" rtl="0" algn="l">
              <a:spcBef>
                <a:spcPts val="0"/>
              </a:spcBef>
              <a:spcAft>
                <a:spcPts val="0"/>
              </a:spcAft>
              <a:buSzPts val="2400"/>
              <a:buChar char="●"/>
            </a:pPr>
            <a:r>
              <a:rPr lang="en-US" sz="2400"/>
              <a:t>All off board components have a 2.54mm pin </a:t>
            </a:r>
            <a:endParaRPr sz="2400"/>
          </a:p>
          <a:p>
            <a:pPr indent="-381000" lvl="0" marL="457200" rtl="0" algn="l">
              <a:spcBef>
                <a:spcPts val="0"/>
              </a:spcBef>
              <a:spcAft>
                <a:spcPts val="0"/>
              </a:spcAft>
              <a:buSzPts val="2400"/>
              <a:buChar char="●"/>
            </a:pPr>
            <a:r>
              <a:rPr lang="en-US" sz="2400"/>
              <a:t>Different Wire Widths</a:t>
            </a:r>
            <a:endParaRPr sz="2400"/>
          </a:p>
          <a:p>
            <a:pPr indent="-381000" lvl="1" marL="914400" rtl="0" algn="l">
              <a:spcBef>
                <a:spcPts val="0"/>
              </a:spcBef>
              <a:spcAft>
                <a:spcPts val="0"/>
              </a:spcAft>
              <a:buSzPts val="2400"/>
              <a:buChar char="○"/>
            </a:pPr>
            <a:r>
              <a:rPr lang="en-US" sz="2400"/>
              <a:t>0.5 mm 12V, 5V, and GND</a:t>
            </a:r>
            <a:endParaRPr sz="2400"/>
          </a:p>
          <a:p>
            <a:pPr indent="-381000" lvl="2" marL="1371600" rtl="0" algn="l">
              <a:spcBef>
                <a:spcPts val="0"/>
              </a:spcBef>
              <a:spcAft>
                <a:spcPts val="0"/>
              </a:spcAft>
              <a:buSzPts val="2400"/>
              <a:buChar char="■"/>
            </a:pPr>
            <a:r>
              <a:rPr lang="en-US" sz="2400"/>
              <a:t>GND is 0.25 mm for STM</a:t>
            </a:r>
            <a:endParaRPr sz="2400"/>
          </a:p>
          <a:p>
            <a:pPr indent="-381000" lvl="1" marL="914400" rtl="0" algn="l">
              <a:spcBef>
                <a:spcPts val="0"/>
              </a:spcBef>
              <a:spcAft>
                <a:spcPts val="0"/>
              </a:spcAft>
              <a:buSzPts val="2400"/>
              <a:buChar char="○"/>
            </a:pPr>
            <a:r>
              <a:rPr lang="en-US" sz="2400"/>
              <a:t>0.25mm for data</a:t>
            </a:r>
            <a:endParaRPr sz="2400"/>
          </a:p>
          <a:p>
            <a:pPr indent="-381000" lvl="0" marL="457200" rtl="0" algn="l">
              <a:spcBef>
                <a:spcPts val="0"/>
              </a:spcBef>
              <a:spcAft>
                <a:spcPts val="0"/>
              </a:spcAft>
              <a:buSzPts val="2400"/>
              <a:buChar char="●"/>
            </a:pPr>
            <a:r>
              <a:rPr lang="en-US" sz="2400"/>
              <a:t>Bottom</a:t>
            </a:r>
            <a:r>
              <a:rPr lang="en-US" sz="2400"/>
              <a:t> Copper layer is to GND</a:t>
            </a:r>
            <a:endParaRPr sz="2400"/>
          </a:p>
          <a:p>
            <a:pPr indent="-381000" lvl="0" marL="457200" rtl="0" algn="l">
              <a:spcBef>
                <a:spcPts val="0"/>
              </a:spcBef>
              <a:spcAft>
                <a:spcPts val="0"/>
              </a:spcAft>
              <a:buSzPts val="2400"/>
              <a:buChar char="●"/>
            </a:pPr>
            <a:r>
              <a:rPr lang="en-US" sz="2400"/>
              <a:t>Silkscreen contains all component names</a:t>
            </a:r>
            <a:endParaRPr sz="2400"/>
          </a:p>
        </p:txBody>
      </p:sp>
      <p:pic>
        <p:nvPicPr>
          <p:cNvPr id="288" name="Google Shape;288;g213aa38efcf_1_2"/>
          <p:cNvPicPr preferRelativeResize="0"/>
          <p:nvPr/>
        </p:nvPicPr>
        <p:blipFill>
          <a:blip r:embed="rId3">
            <a:alphaModFix/>
          </a:blip>
          <a:stretch>
            <a:fillRect/>
          </a:stretch>
        </p:blipFill>
        <p:spPr>
          <a:xfrm rot="-5400000">
            <a:off x="4305103" y="1952728"/>
            <a:ext cx="5823450" cy="29525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g213aa38efcf_1_36"/>
          <p:cNvSpPr txBox="1"/>
          <p:nvPr>
            <p:ph type="title"/>
          </p:nvPr>
        </p:nvSpPr>
        <p:spPr>
          <a:xfrm>
            <a:off x="457200" y="315431"/>
            <a:ext cx="8235900" cy="748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Power</a:t>
            </a:r>
            <a:endParaRPr/>
          </a:p>
        </p:txBody>
      </p:sp>
      <p:sp>
        <p:nvSpPr>
          <p:cNvPr id="295" name="Google Shape;295;g213aa38efcf_1_36"/>
          <p:cNvSpPr txBox="1"/>
          <p:nvPr>
            <p:ph idx="1" type="body"/>
          </p:nvPr>
        </p:nvSpPr>
        <p:spPr>
          <a:xfrm>
            <a:off x="457200" y="941895"/>
            <a:ext cx="8229600" cy="442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96" name="Google Shape;296;g213aa38efcf_1_36"/>
          <p:cNvSpPr txBox="1"/>
          <p:nvPr>
            <p:ph idx="2" type="body"/>
          </p:nvPr>
        </p:nvSpPr>
        <p:spPr>
          <a:xfrm>
            <a:off x="457200" y="1608139"/>
            <a:ext cx="8235900" cy="4326600"/>
          </a:xfrm>
          <a:prstGeom prst="rect">
            <a:avLst/>
          </a:prstGeom>
        </p:spPr>
        <p:txBody>
          <a:bodyPr anchorCtr="0" anchor="t" bIns="45700" lIns="91425" spcFirstLastPara="1" rIns="91425" wrap="square" tIns="45700">
            <a:normAutofit/>
          </a:bodyPr>
          <a:lstStyle/>
          <a:p>
            <a:pPr indent="0" lvl="0" marL="0" rtl="0" algn="l">
              <a:spcBef>
                <a:spcPts val="360"/>
              </a:spcBef>
              <a:spcAft>
                <a:spcPts val="0"/>
              </a:spcAft>
              <a:buNone/>
            </a:pPr>
            <a:r>
              <a:t/>
            </a:r>
            <a:endParaRPr/>
          </a:p>
        </p:txBody>
      </p:sp>
      <p:pic>
        <p:nvPicPr>
          <p:cNvPr id="297" name="Google Shape;297;g213aa38efcf_1_36"/>
          <p:cNvPicPr preferRelativeResize="0"/>
          <p:nvPr/>
        </p:nvPicPr>
        <p:blipFill>
          <a:blip r:embed="rId3">
            <a:alphaModFix/>
          </a:blip>
          <a:stretch>
            <a:fillRect/>
          </a:stretch>
        </p:blipFill>
        <p:spPr>
          <a:xfrm>
            <a:off x="362698" y="2171925"/>
            <a:ext cx="4251225" cy="4470700"/>
          </a:xfrm>
          <a:prstGeom prst="rect">
            <a:avLst/>
          </a:prstGeom>
          <a:noFill/>
          <a:ln>
            <a:noFill/>
          </a:ln>
        </p:spPr>
      </p:pic>
      <p:pic>
        <p:nvPicPr>
          <p:cNvPr id="298" name="Google Shape;298;g213aa38efcf_1_36"/>
          <p:cNvPicPr preferRelativeResize="0"/>
          <p:nvPr/>
        </p:nvPicPr>
        <p:blipFill>
          <a:blip r:embed="rId4">
            <a:alphaModFix/>
          </a:blip>
          <a:stretch>
            <a:fillRect/>
          </a:stretch>
        </p:blipFill>
        <p:spPr>
          <a:xfrm>
            <a:off x="4285675" y="315425"/>
            <a:ext cx="4593851" cy="2378875"/>
          </a:xfrm>
          <a:prstGeom prst="rect">
            <a:avLst/>
          </a:prstGeom>
          <a:noFill/>
          <a:ln>
            <a:noFill/>
          </a:ln>
        </p:spPr>
      </p:pic>
      <p:sp>
        <p:nvSpPr>
          <p:cNvPr id="299" name="Google Shape;299;g213aa38efcf_1_36"/>
          <p:cNvSpPr/>
          <p:nvPr/>
        </p:nvSpPr>
        <p:spPr>
          <a:xfrm>
            <a:off x="4613925" y="408200"/>
            <a:ext cx="1413300" cy="1763700"/>
          </a:xfrm>
          <a:prstGeom prst="rect">
            <a:avLst/>
          </a:prstGeom>
          <a:noFill/>
          <a:ln cap="flat" cmpd="sng" w="38100">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g213aa38efcf_1_11"/>
          <p:cNvSpPr txBox="1"/>
          <p:nvPr>
            <p:ph type="title"/>
          </p:nvPr>
        </p:nvSpPr>
        <p:spPr>
          <a:xfrm>
            <a:off x="457200" y="315431"/>
            <a:ext cx="8235900" cy="748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Stepper Motor</a:t>
            </a:r>
            <a:endParaRPr/>
          </a:p>
        </p:txBody>
      </p:sp>
      <p:sp>
        <p:nvSpPr>
          <p:cNvPr id="306" name="Google Shape;306;g213aa38efcf_1_11"/>
          <p:cNvSpPr txBox="1"/>
          <p:nvPr>
            <p:ph idx="1" type="body"/>
          </p:nvPr>
        </p:nvSpPr>
        <p:spPr>
          <a:xfrm>
            <a:off x="457200" y="941895"/>
            <a:ext cx="8229600" cy="442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07" name="Google Shape;307;g213aa38efcf_1_11"/>
          <p:cNvSpPr txBox="1"/>
          <p:nvPr>
            <p:ph idx="2" type="body"/>
          </p:nvPr>
        </p:nvSpPr>
        <p:spPr>
          <a:xfrm>
            <a:off x="457200" y="1608139"/>
            <a:ext cx="8235900" cy="4326600"/>
          </a:xfrm>
          <a:prstGeom prst="rect">
            <a:avLst/>
          </a:prstGeom>
        </p:spPr>
        <p:txBody>
          <a:bodyPr anchorCtr="0" anchor="t" bIns="45700" lIns="91425" spcFirstLastPara="1" rIns="91425" wrap="square" tIns="45700">
            <a:normAutofit/>
          </a:bodyPr>
          <a:lstStyle/>
          <a:p>
            <a:pPr indent="0" lvl="0" marL="0" rtl="0" algn="l">
              <a:spcBef>
                <a:spcPts val="360"/>
              </a:spcBef>
              <a:spcAft>
                <a:spcPts val="0"/>
              </a:spcAft>
              <a:buNone/>
            </a:pPr>
            <a:r>
              <a:t/>
            </a:r>
            <a:endParaRPr/>
          </a:p>
        </p:txBody>
      </p:sp>
      <p:pic>
        <p:nvPicPr>
          <p:cNvPr id="308" name="Google Shape;308;g213aa38efcf_1_11"/>
          <p:cNvPicPr preferRelativeResize="0"/>
          <p:nvPr/>
        </p:nvPicPr>
        <p:blipFill>
          <a:blip r:embed="rId3">
            <a:alphaModFix/>
          </a:blip>
          <a:stretch>
            <a:fillRect/>
          </a:stretch>
        </p:blipFill>
        <p:spPr>
          <a:xfrm>
            <a:off x="162925" y="2226675"/>
            <a:ext cx="6716661" cy="4326599"/>
          </a:xfrm>
          <a:prstGeom prst="rect">
            <a:avLst/>
          </a:prstGeom>
          <a:noFill/>
          <a:ln>
            <a:noFill/>
          </a:ln>
        </p:spPr>
      </p:pic>
      <p:pic>
        <p:nvPicPr>
          <p:cNvPr id="309" name="Google Shape;309;g213aa38efcf_1_11"/>
          <p:cNvPicPr preferRelativeResize="0"/>
          <p:nvPr/>
        </p:nvPicPr>
        <p:blipFill>
          <a:blip r:embed="rId4">
            <a:alphaModFix/>
          </a:blip>
          <a:stretch>
            <a:fillRect/>
          </a:stretch>
        </p:blipFill>
        <p:spPr>
          <a:xfrm>
            <a:off x="4437700" y="235125"/>
            <a:ext cx="4529625" cy="2345625"/>
          </a:xfrm>
          <a:prstGeom prst="rect">
            <a:avLst/>
          </a:prstGeom>
          <a:noFill/>
          <a:ln>
            <a:noFill/>
          </a:ln>
        </p:spPr>
      </p:pic>
      <p:sp>
        <p:nvSpPr>
          <p:cNvPr id="310" name="Google Shape;310;g213aa38efcf_1_11"/>
          <p:cNvSpPr/>
          <p:nvPr/>
        </p:nvSpPr>
        <p:spPr>
          <a:xfrm>
            <a:off x="5528150" y="747500"/>
            <a:ext cx="1351500" cy="858000"/>
          </a:xfrm>
          <a:prstGeom prst="rect">
            <a:avLst/>
          </a:prstGeom>
          <a:noFill/>
          <a:ln cap="flat" cmpd="sng" w="38100">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g213aa38efcf_1_46"/>
          <p:cNvSpPr txBox="1"/>
          <p:nvPr>
            <p:ph type="title"/>
          </p:nvPr>
        </p:nvSpPr>
        <p:spPr>
          <a:xfrm>
            <a:off x="457200" y="315431"/>
            <a:ext cx="8235900" cy="748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DC Motor</a:t>
            </a:r>
            <a:endParaRPr/>
          </a:p>
        </p:txBody>
      </p:sp>
      <p:sp>
        <p:nvSpPr>
          <p:cNvPr id="317" name="Google Shape;317;g213aa38efcf_1_46"/>
          <p:cNvSpPr txBox="1"/>
          <p:nvPr>
            <p:ph idx="1" type="body"/>
          </p:nvPr>
        </p:nvSpPr>
        <p:spPr>
          <a:xfrm>
            <a:off x="457200" y="941895"/>
            <a:ext cx="8229600" cy="442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18" name="Google Shape;318;g213aa38efcf_1_46"/>
          <p:cNvSpPr txBox="1"/>
          <p:nvPr>
            <p:ph idx="2" type="body"/>
          </p:nvPr>
        </p:nvSpPr>
        <p:spPr>
          <a:xfrm>
            <a:off x="457200" y="1608139"/>
            <a:ext cx="8235900" cy="4326600"/>
          </a:xfrm>
          <a:prstGeom prst="rect">
            <a:avLst/>
          </a:prstGeom>
        </p:spPr>
        <p:txBody>
          <a:bodyPr anchorCtr="0" anchor="t" bIns="45700" lIns="91425" spcFirstLastPara="1" rIns="91425" wrap="square" tIns="45700">
            <a:normAutofit/>
          </a:bodyPr>
          <a:lstStyle/>
          <a:p>
            <a:pPr indent="0" lvl="0" marL="0" rtl="0" algn="l">
              <a:spcBef>
                <a:spcPts val="360"/>
              </a:spcBef>
              <a:spcAft>
                <a:spcPts val="0"/>
              </a:spcAft>
              <a:buNone/>
            </a:pPr>
            <a:r>
              <a:t/>
            </a:r>
            <a:endParaRPr/>
          </a:p>
        </p:txBody>
      </p:sp>
      <p:pic>
        <p:nvPicPr>
          <p:cNvPr id="319" name="Google Shape;319;g213aa38efcf_1_46"/>
          <p:cNvPicPr preferRelativeResize="0"/>
          <p:nvPr/>
        </p:nvPicPr>
        <p:blipFill>
          <a:blip r:embed="rId3">
            <a:alphaModFix/>
          </a:blip>
          <a:stretch>
            <a:fillRect/>
          </a:stretch>
        </p:blipFill>
        <p:spPr>
          <a:xfrm>
            <a:off x="287300" y="3370100"/>
            <a:ext cx="7902000" cy="3259575"/>
          </a:xfrm>
          <a:prstGeom prst="rect">
            <a:avLst/>
          </a:prstGeom>
          <a:noFill/>
          <a:ln>
            <a:noFill/>
          </a:ln>
        </p:spPr>
      </p:pic>
      <p:pic>
        <p:nvPicPr>
          <p:cNvPr id="320" name="Google Shape;320;g213aa38efcf_1_46"/>
          <p:cNvPicPr preferRelativeResize="0"/>
          <p:nvPr/>
        </p:nvPicPr>
        <p:blipFill>
          <a:blip r:embed="rId4">
            <a:alphaModFix/>
          </a:blip>
          <a:stretch>
            <a:fillRect/>
          </a:stretch>
        </p:blipFill>
        <p:spPr>
          <a:xfrm>
            <a:off x="4109321" y="612375"/>
            <a:ext cx="4921055" cy="2548326"/>
          </a:xfrm>
          <a:prstGeom prst="rect">
            <a:avLst/>
          </a:prstGeom>
          <a:noFill/>
          <a:ln>
            <a:noFill/>
          </a:ln>
        </p:spPr>
      </p:pic>
      <p:sp>
        <p:nvSpPr>
          <p:cNvPr id="321" name="Google Shape;321;g213aa38efcf_1_46"/>
          <p:cNvSpPr/>
          <p:nvPr/>
        </p:nvSpPr>
        <p:spPr>
          <a:xfrm>
            <a:off x="7310325" y="867650"/>
            <a:ext cx="1096200" cy="498000"/>
          </a:xfrm>
          <a:prstGeom prst="rect">
            <a:avLst/>
          </a:prstGeom>
          <a:noFill/>
          <a:ln cap="flat" cmpd="sng" w="38100">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g213aa38efcf_1_23"/>
          <p:cNvSpPr txBox="1"/>
          <p:nvPr>
            <p:ph type="title"/>
          </p:nvPr>
        </p:nvSpPr>
        <p:spPr>
          <a:xfrm>
            <a:off x="457200" y="315431"/>
            <a:ext cx="8235900" cy="748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UI </a:t>
            </a:r>
            <a:endParaRPr/>
          </a:p>
        </p:txBody>
      </p:sp>
      <p:sp>
        <p:nvSpPr>
          <p:cNvPr id="328" name="Google Shape;328;g213aa38efcf_1_23"/>
          <p:cNvSpPr txBox="1"/>
          <p:nvPr>
            <p:ph idx="1" type="body"/>
          </p:nvPr>
        </p:nvSpPr>
        <p:spPr>
          <a:xfrm>
            <a:off x="457200" y="941895"/>
            <a:ext cx="8229600" cy="442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29" name="Google Shape;329;g213aa38efcf_1_23"/>
          <p:cNvSpPr txBox="1"/>
          <p:nvPr>
            <p:ph idx="2" type="body"/>
          </p:nvPr>
        </p:nvSpPr>
        <p:spPr>
          <a:xfrm>
            <a:off x="457200" y="1608139"/>
            <a:ext cx="8235900" cy="4326600"/>
          </a:xfrm>
          <a:prstGeom prst="rect">
            <a:avLst/>
          </a:prstGeom>
        </p:spPr>
        <p:txBody>
          <a:bodyPr anchorCtr="0" anchor="t" bIns="45700" lIns="91425" spcFirstLastPara="1" rIns="91425" wrap="square" tIns="45700">
            <a:normAutofit/>
          </a:bodyPr>
          <a:lstStyle/>
          <a:p>
            <a:pPr indent="0" lvl="0" marL="0" rtl="0" algn="l">
              <a:spcBef>
                <a:spcPts val="360"/>
              </a:spcBef>
              <a:spcAft>
                <a:spcPts val="0"/>
              </a:spcAft>
              <a:buNone/>
            </a:pPr>
            <a:r>
              <a:t/>
            </a:r>
            <a:endParaRPr/>
          </a:p>
        </p:txBody>
      </p:sp>
      <p:pic>
        <p:nvPicPr>
          <p:cNvPr id="330" name="Google Shape;330;g213aa38efcf_1_23"/>
          <p:cNvPicPr preferRelativeResize="0"/>
          <p:nvPr/>
        </p:nvPicPr>
        <p:blipFill>
          <a:blip r:embed="rId3">
            <a:alphaModFix/>
          </a:blip>
          <a:stretch>
            <a:fillRect/>
          </a:stretch>
        </p:blipFill>
        <p:spPr>
          <a:xfrm>
            <a:off x="330796" y="1605900"/>
            <a:ext cx="3030400" cy="2972250"/>
          </a:xfrm>
          <a:prstGeom prst="rect">
            <a:avLst/>
          </a:prstGeom>
          <a:noFill/>
          <a:ln>
            <a:noFill/>
          </a:ln>
        </p:spPr>
      </p:pic>
      <p:pic>
        <p:nvPicPr>
          <p:cNvPr id="331" name="Google Shape;331;g213aa38efcf_1_23"/>
          <p:cNvPicPr preferRelativeResize="0"/>
          <p:nvPr/>
        </p:nvPicPr>
        <p:blipFill>
          <a:blip r:embed="rId4">
            <a:alphaModFix/>
          </a:blip>
          <a:stretch>
            <a:fillRect/>
          </a:stretch>
        </p:blipFill>
        <p:spPr>
          <a:xfrm>
            <a:off x="1571625" y="4706650"/>
            <a:ext cx="6000750" cy="1981200"/>
          </a:xfrm>
          <a:prstGeom prst="rect">
            <a:avLst/>
          </a:prstGeom>
          <a:noFill/>
          <a:ln>
            <a:noFill/>
          </a:ln>
        </p:spPr>
      </p:pic>
      <p:pic>
        <p:nvPicPr>
          <p:cNvPr id="332" name="Google Shape;332;g213aa38efcf_1_23"/>
          <p:cNvPicPr preferRelativeResize="0"/>
          <p:nvPr/>
        </p:nvPicPr>
        <p:blipFill>
          <a:blip r:embed="rId5">
            <a:alphaModFix/>
          </a:blip>
          <a:stretch>
            <a:fillRect/>
          </a:stretch>
        </p:blipFill>
        <p:spPr>
          <a:xfrm>
            <a:off x="4452750" y="540275"/>
            <a:ext cx="4234051" cy="2192574"/>
          </a:xfrm>
          <a:prstGeom prst="rect">
            <a:avLst/>
          </a:prstGeom>
          <a:noFill/>
          <a:ln>
            <a:noFill/>
          </a:ln>
        </p:spPr>
      </p:pic>
      <p:sp>
        <p:nvSpPr>
          <p:cNvPr id="333" name="Google Shape;333;g213aa38efcf_1_23"/>
          <p:cNvSpPr/>
          <p:nvPr/>
        </p:nvSpPr>
        <p:spPr>
          <a:xfrm>
            <a:off x="6074575" y="2498725"/>
            <a:ext cx="951600" cy="174000"/>
          </a:xfrm>
          <a:prstGeom prst="rect">
            <a:avLst/>
          </a:prstGeom>
          <a:noFill/>
          <a:ln cap="flat" cmpd="sng" w="38100">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g213aa38efcf_1_23"/>
          <p:cNvSpPr/>
          <p:nvPr/>
        </p:nvSpPr>
        <p:spPr>
          <a:xfrm>
            <a:off x="7788925" y="1858575"/>
            <a:ext cx="462000" cy="385800"/>
          </a:xfrm>
          <a:prstGeom prst="rect">
            <a:avLst/>
          </a:prstGeom>
          <a:noFill/>
          <a:ln cap="flat" cmpd="sng" w="38100">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g213aa38efcf_1_57"/>
          <p:cNvSpPr txBox="1"/>
          <p:nvPr>
            <p:ph type="title"/>
          </p:nvPr>
        </p:nvSpPr>
        <p:spPr>
          <a:xfrm>
            <a:off x="457200" y="315431"/>
            <a:ext cx="8235900" cy="748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Programming</a:t>
            </a:r>
            <a:endParaRPr/>
          </a:p>
        </p:txBody>
      </p:sp>
      <p:sp>
        <p:nvSpPr>
          <p:cNvPr id="341" name="Google Shape;341;g213aa38efcf_1_57"/>
          <p:cNvSpPr txBox="1"/>
          <p:nvPr>
            <p:ph idx="1" type="body"/>
          </p:nvPr>
        </p:nvSpPr>
        <p:spPr>
          <a:xfrm>
            <a:off x="457200" y="941895"/>
            <a:ext cx="8229600" cy="442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42" name="Google Shape;342;g213aa38efcf_1_57"/>
          <p:cNvSpPr txBox="1"/>
          <p:nvPr>
            <p:ph idx="2" type="body"/>
          </p:nvPr>
        </p:nvSpPr>
        <p:spPr>
          <a:xfrm>
            <a:off x="457200" y="1608139"/>
            <a:ext cx="8235900" cy="4326600"/>
          </a:xfrm>
          <a:prstGeom prst="rect">
            <a:avLst/>
          </a:prstGeom>
        </p:spPr>
        <p:txBody>
          <a:bodyPr anchorCtr="0" anchor="t" bIns="45700" lIns="91425" spcFirstLastPara="1" rIns="91425" wrap="square" tIns="45700">
            <a:normAutofit/>
          </a:bodyPr>
          <a:lstStyle/>
          <a:p>
            <a:pPr indent="0" lvl="0" marL="0" rtl="0" algn="l">
              <a:spcBef>
                <a:spcPts val="360"/>
              </a:spcBef>
              <a:spcAft>
                <a:spcPts val="0"/>
              </a:spcAft>
              <a:buNone/>
            </a:pPr>
            <a:r>
              <a:t/>
            </a:r>
            <a:endParaRPr/>
          </a:p>
        </p:txBody>
      </p:sp>
      <p:pic>
        <p:nvPicPr>
          <p:cNvPr id="343" name="Google Shape;343;g213aa38efcf_1_57"/>
          <p:cNvPicPr preferRelativeResize="0"/>
          <p:nvPr/>
        </p:nvPicPr>
        <p:blipFill>
          <a:blip r:embed="rId3">
            <a:alphaModFix/>
          </a:blip>
          <a:stretch>
            <a:fillRect/>
          </a:stretch>
        </p:blipFill>
        <p:spPr>
          <a:xfrm>
            <a:off x="337550" y="1847075"/>
            <a:ext cx="5175776" cy="2910225"/>
          </a:xfrm>
          <a:prstGeom prst="rect">
            <a:avLst/>
          </a:prstGeom>
          <a:noFill/>
          <a:ln>
            <a:noFill/>
          </a:ln>
        </p:spPr>
      </p:pic>
      <p:pic>
        <p:nvPicPr>
          <p:cNvPr id="344" name="Google Shape;344;g213aa38efcf_1_57"/>
          <p:cNvPicPr preferRelativeResize="0"/>
          <p:nvPr/>
        </p:nvPicPr>
        <p:blipFill>
          <a:blip r:embed="rId4">
            <a:alphaModFix/>
          </a:blip>
          <a:stretch>
            <a:fillRect/>
          </a:stretch>
        </p:blipFill>
        <p:spPr>
          <a:xfrm>
            <a:off x="4412400" y="4962640"/>
            <a:ext cx="4087950" cy="1820686"/>
          </a:xfrm>
          <a:prstGeom prst="rect">
            <a:avLst/>
          </a:prstGeom>
          <a:noFill/>
          <a:ln>
            <a:noFill/>
          </a:ln>
        </p:spPr>
      </p:pic>
      <p:pic>
        <p:nvPicPr>
          <p:cNvPr id="345" name="Google Shape;345;g213aa38efcf_1_57"/>
          <p:cNvPicPr preferRelativeResize="0"/>
          <p:nvPr/>
        </p:nvPicPr>
        <p:blipFill>
          <a:blip r:embed="rId5">
            <a:alphaModFix/>
          </a:blip>
          <a:stretch>
            <a:fillRect/>
          </a:stretch>
        </p:blipFill>
        <p:spPr>
          <a:xfrm>
            <a:off x="64522" y="4975197"/>
            <a:ext cx="4087950" cy="1795575"/>
          </a:xfrm>
          <a:prstGeom prst="rect">
            <a:avLst/>
          </a:prstGeom>
          <a:noFill/>
          <a:ln>
            <a:noFill/>
          </a:ln>
        </p:spPr>
      </p:pic>
      <p:pic>
        <p:nvPicPr>
          <p:cNvPr id="346" name="Google Shape;346;g213aa38efcf_1_57"/>
          <p:cNvPicPr preferRelativeResize="0"/>
          <p:nvPr/>
        </p:nvPicPr>
        <p:blipFill>
          <a:blip r:embed="rId6">
            <a:alphaModFix/>
          </a:blip>
          <a:stretch>
            <a:fillRect/>
          </a:stretch>
        </p:blipFill>
        <p:spPr>
          <a:xfrm>
            <a:off x="4967275" y="315425"/>
            <a:ext cx="3974724" cy="2058275"/>
          </a:xfrm>
          <a:prstGeom prst="rect">
            <a:avLst/>
          </a:prstGeom>
          <a:noFill/>
          <a:ln>
            <a:noFill/>
          </a:ln>
        </p:spPr>
      </p:pic>
      <p:sp>
        <p:nvSpPr>
          <p:cNvPr id="347" name="Google Shape;347;g213aa38efcf_1_57"/>
          <p:cNvSpPr/>
          <p:nvPr/>
        </p:nvSpPr>
        <p:spPr>
          <a:xfrm>
            <a:off x="6022225" y="1770250"/>
            <a:ext cx="947400" cy="383700"/>
          </a:xfrm>
          <a:prstGeom prst="rect">
            <a:avLst/>
          </a:prstGeom>
          <a:noFill/>
          <a:ln cap="flat" cmpd="sng" w="38100">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g213aa38efcf_1_57"/>
          <p:cNvSpPr/>
          <p:nvPr/>
        </p:nvSpPr>
        <p:spPr>
          <a:xfrm>
            <a:off x="6941525" y="1295475"/>
            <a:ext cx="558000" cy="442800"/>
          </a:xfrm>
          <a:prstGeom prst="rect">
            <a:avLst/>
          </a:prstGeom>
          <a:noFill/>
          <a:ln cap="flat" cmpd="sng" w="38100">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g1f5ada407cc_0_0"/>
          <p:cNvSpPr txBox="1"/>
          <p:nvPr>
            <p:ph type="title"/>
          </p:nvPr>
        </p:nvSpPr>
        <p:spPr>
          <a:xfrm>
            <a:off x="457200" y="315431"/>
            <a:ext cx="8235900" cy="748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1"/>
              </a:buClr>
              <a:buSzPts val="4400"/>
              <a:buFont typeface="Impact"/>
              <a:buNone/>
            </a:pPr>
            <a:r>
              <a:rPr lang="en-US"/>
              <a:t>PROJECT OVERVIEW</a:t>
            </a:r>
            <a:endParaRPr/>
          </a:p>
        </p:txBody>
      </p:sp>
      <p:sp>
        <p:nvSpPr>
          <p:cNvPr id="104" name="Google Shape;104;g1f5ada407cc_0_0"/>
          <p:cNvSpPr txBox="1"/>
          <p:nvPr>
            <p:ph idx="2" type="body"/>
          </p:nvPr>
        </p:nvSpPr>
        <p:spPr>
          <a:xfrm>
            <a:off x="457200" y="1276700"/>
            <a:ext cx="4969200" cy="4700700"/>
          </a:xfrm>
          <a:prstGeom prst="rect">
            <a:avLst/>
          </a:prstGeom>
          <a:noFill/>
          <a:ln>
            <a:noFill/>
          </a:ln>
        </p:spPr>
        <p:txBody>
          <a:bodyPr anchorCtr="0" anchor="t" bIns="45700" lIns="91425" spcFirstLastPara="1" rIns="91425" wrap="square" tIns="45700">
            <a:noAutofit/>
          </a:bodyPr>
          <a:lstStyle/>
          <a:p>
            <a:pPr indent="-342900" lvl="0" marL="457200" rtl="0" algn="l">
              <a:spcBef>
                <a:spcPts val="0"/>
              </a:spcBef>
              <a:spcAft>
                <a:spcPts val="0"/>
              </a:spcAft>
              <a:buSzPts val="1800"/>
              <a:buFont typeface="Roboto Light"/>
              <a:buChar char="●"/>
            </a:pPr>
            <a:r>
              <a:rPr lang="en-US">
                <a:latin typeface="Roboto Light"/>
                <a:ea typeface="Roboto Light"/>
                <a:cs typeface="Roboto Light"/>
                <a:sym typeface="Roboto Light"/>
              </a:rPr>
              <a:t>Automatic Card Shuffler</a:t>
            </a:r>
            <a:endParaRPr>
              <a:latin typeface="Roboto Light"/>
              <a:ea typeface="Roboto Light"/>
              <a:cs typeface="Roboto Light"/>
              <a:sym typeface="Roboto Light"/>
            </a:endParaRPr>
          </a:p>
          <a:p>
            <a:pPr indent="-342900" lvl="0" marL="457200" rtl="0" algn="l">
              <a:spcBef>
                <a:spcPts val="0"/>
              </a:spcBef>
              <a:spcAft>
                <a:spcPts val="0"/>
              </a:spcAft>
              <a:buSzPts val="1800"/>
              <a:buFont typeface="Roboto Light"/>
              <a:buChar char="●"/>
            </a:pPr>
            <a:r>
              <a:rPr lang="en-US">
                <a:latin typeface="Roboto Light"/>
                <a:ea typeface="Roboto Light"/>
                <a:cs typeface="Roboto Light"/>
                <a:sym typeface="Roboto Light"/>
              </a:rPr>
              <a:t>Allows user to specify deck order or winner</a:t>
            </a:r>
            <a:endParaRPr>
              <a:latin typeface="Roboto Light"/>
              <a:ea typeface="Roboto Light"/>
              <a:cs typeface="Roboto Light"/>
              <a:sym typeface="Roboto Light"/>
            </a:endParaRPr>
          </a:p>
          <a:p>
            <a:pPr indent="-342900" lvl="0" marL="457200" rtl="0" algn="l">
              <a:spcBef>
                <a:spcPts val="0"/>
              </a:spcBef>
              <a:spcAft>
                <a:spcPts val="0"/>
              </a:spcAft>
              <a:buSzPts val="1800"/>
              <a:buFont typeface="Roboto Light"/>
              <a:buChar char="●"/>
            </a:pPr>
            <a:r>
              <a:rPr lang="en-US">
                <a:latin typeface="Roboto Light"/>
                <a:ea typeface="Roboto Light"/>
                <a:cs typeface="Roboto Light"/>
                <a:sym typeface="Roboto Light"/>
              </a:rPr>
              <a:t>Scans cards and inserts them in calculated order</a:t>
            </a:r>
            <a:endParaRPr>
              <a:latin typeface="Roboto Light"/>
              <a:ea typeface="Roboto Light"/>
              <a:cs typeface="Roboto Light"/>
              <a:sym typeface="Roboto Light"/>
            </a:endParaRPr>
          </a:p>
          <a:p>
            <a:pPr indent="-342900" lvl="0" marL="457200" rtl="0" algn="l">
              <a:spcBef>
                <a:spcPts val="0"/>
              </a:spcBef>
              <a:spcAft>
                <a:spcPts val="0"/>
              </a:spcAft>
              <a:buSzPts val="1800"/>
              <a:buFont typeface="Roboto Light"/>
              <a:buChar char="●"/>
            </a:pPr>
            <a:r>
              <a:rPr lang="en-US">
                <a:latin typeface="Roboto Light"/>
                <a:ea typeface="Roboto Light"/>
                <a:cs typeface="Roboto Light"/>
                <a:sym typeface="Roboto Light"/>
              </a:rPr>
              <a:t>Cards drop out onto deck in order</a:t>
            </a:r>
            <a:endParaRPr>
              <a:latin typeface="Roboto Light"/>
              <a:ea typeface="Roboto Light"/>
              <a:cs typeface="Roboto Light"/>
              <a:sym typeface="Roboto Light"/>
            </a:endParaRPr>
          </a:p>
          <a:p>
            <a:pPr indent="0" lvl="0" marL="0" rtl="0" algn="l">
              <a:spcBef>
                <a:spcPts val="0"/>
              </a:spcBef>
              <a:spcAft>
                <a:spcPts val="0"/>
              </a:spcAft>
              <a:buNone/>
            </a:pPr>
            <a:r>
              <a:t/>
            </a:r>
            <a:endParaRPr>
              <a:latin typeface="Roboto Light"/>
              <a:ea typeface="Roboto Light"/>
              <a:cs typeface="Roboto Light"/>
              <a:sym typeface="Roboto Light"/>
            </a:endParaRPr>
          </a:p>
          <a:p>
            <a:pPr indent="-342900" lvl="0" marL="457200" rtl="0" algn="l">
              <a:spcBef>
                <a:spcPts val="0"/>
              </a:spcBef>
              <a:spcAft>
                <a:spcPts val="0"/>
              </a:spcAft>
              <a:buSzPts val="1800"/>
              <a:buFont typeface="Roboto Light"/>
              <a:buChar char="●"/>
            </a:pPr>
            <a:r>
              <a:rPr lang="en-US">
                <a:latin typeface="Roboto Light"/>
                <a:ea typeface="Roboto Light"/>
                <a:cs typeface="Roboto Light"/>
                <a:sym typeface="Roboto Light"/>
              </a:rPr>
              <a:t>Uses computer vision to identify cards</a:t>
            </a:r>
            <a:endParaRPr>
              <a:latin typeface="Roboto Light"/>
              <a:ea typeface="Roboto Light"/>
              <a:cs typeface="Roboto Light"/>
              <a:sym typeface="Roboto Light"/>
            </a:endParaRPr>
          </a:p>
          <a:p>
            <a:pPr indent="-342900" lvl="0" marL="457200" rtl="0" algn="l">
              <a:spcBef>
                <a:spcPts val="0"/>
              </a:spcBef>
              <a:spcAft>
                <a:spcPts val="0"/>
              </a:spcAft>
              <a:buSzPts val="1800"/>
              <a:buFont typeface="Roboto Light"/>
              <a:buChar char="●"/>
            </a:pPr>
            <a:r>
              <a:rPr lang="en-US">
                <a:latin typeface="Roboto Light"/>
                <a:ea typeface="Roboto Light"/>
                <a:cs typeface="Roboto Light"/>
                <a:sym typeface="Roboto Light"/>
              </a:rPr>
              <a:t>Uses motors to place card in predetermined slot</a:t>
            </a:r>
            <a:endParaRPr>
              <a:latin typeface="Roboto Light"/>
              <a:ea typeface="Roboto Light"/>
              <a:cs typeface="Roboto Light"/>
              <a:sym typeface="Roboto Light"/>
            </a:endParaRPr>
          </a:p>
          <a:p>
            <a:pPr indent="-342900" lvl="0" marL="457200" rtl="0" algn="l">
              <a:spcBef>
                <a:spcPts val="0"/>
              </a:spcBef>
              <a:spcAft>
                <a:spcPts val="0"/>
              </a:spcAft>
              <a:buSzPts val="1800"/>
              <a:buFont typeface="Roboto Light"/>
              <a:buChar char="●"/>
            </a:pPr>
            <a:r>
              <a:rPr lang="en-US">
                <a:latin typeface="Roboto Light"/>
                <a:ea typeface="Roboto Light"/>
                <a:cs typeface="Roboto Light"/>
                <a:sym typeface="Roboto Light"/>
              </a:rPr>
              <a:t>UI through LCD and Button Inputs</a:t>
            </a:r>
            <a:endParaRPr>
              <a:latin typeface="Roboto Light"/>
              <a:ea typeface="Roboto Light"/>
              <a:cs typeface="Roboto Light"/>
              <a:sym typeface="Roboto Light"/>
            </a:endParaRPr>
          </a:p>
          <a:p>
            <a:pPr indent="0" lvl="0" marL="0" rtl="0" algn="l">
              <a:spcBef>
                <a:spcPts val="0"/>
              </a:spcBef>
              <a:spcAft>
                <a:spcPts val="0"/>
              </a:spcAft>
              <a:buNone/>
            </a:pPr>
            <a:r>
              <a:t/>
            </a:r>
            <a:endParaRPr>
              <a:latin typeface="Roboto Light"/>
              <a:ea typeface="Roboto Light"/>
              <a:cs typeface="Roboto Light"/>
              <a:sym typeface="Roboto Light"/>
            </a:endParaRPr>
          </a:p>
          <a:p>
            <a:pPr indent="-342900" lvl="0" marL="457200" rtl="0" algn="l">
              <a:spcBef>
                <a:spcPts val="0"/>
              </a:spcBef>
              <a:spcAft>
                <a:spcPts val="0"/>
              </a:spcAft>
              <a:buSzPts val="1800"/>
              <a:buFont typeface="Roboto Light"/>
              <a:buChar char="●"/>
            </a:pPr>
            <a:r>
              <a:rPr lang="en-US">
                <a:latin typeface="Roboto Light"/>
                <a:ea typeface="Roboto Light"/>
                <a:cs typeface="Roboto Light"/>
                <a:sym typeface="Roboto Light"/>
              </a:rPr>
              <a:t>Middleground cost-wise</a:t>
            </a:r>
            <a:endParaRPr>
              <a:latin typeface="Roboto Light"/>
              <a:ea typeface="Roboto Light"/>
              <a:cs typeface="Roboto Light"/>
              <a:sym typeface="Roboto Light"/>
            </a:endParaRPr>
          </a:p>
        </p:txBody>
      </p:sp>
      <p:pic>
        <p:nvPicPr>
          <p:cNvPr id="105" name="Google Shape;105;g1f5ada407cc_0_0"/>
          <p:cNvPicPr preferRelativeResize="0"/>
          <p:nvPr/>
        </p:nvPicPr>
        <p:blipFill>
          <a:blip r:embed="rId3">
            <a:alphaModFix/>
          </a:blip>
          <a:stretch>
            <a:fillRect/>
          </a:stretch>
        </p:blipFill>
        <p:spPr>
          <a:xfrm>
            <a:off x="5426400" y="1345729"/>
            <a:ext cx="3194225" cy="2414225"/>
          </a:xfrm>
          <a:prstGeom prst="rect">
            <a:avLst/>
          </a:prstGeom>
          <a:noFill/>
          <a:ln>
            <a:noFill/>
          </a:ln>
        </p:spPr>
      </p:pic>
      <p:pic>
        <p:nvPicPr>
          <p:cNvPr id="106" name="Google Shape;106;g1f5ada407cc_0_0"/>
          <p:cNvPicPr preferRelativeResize="0"/>
          <p:nvPr/>
        </p:nvPicPr>
        <p:blipFill>
          <a:blip r:embed="rId4">
            <a:alphaModFix/>
          </a:blip>
          <a:stretch>
            <a:fillRect/>
          </a:stretch>
        </p:blipFill>
        <p:spPr>
          <a:xfrm>
            <a:off x="5280600" y="4041449"/>
            <a:ext cx="3485800" cy="2476750"/>
          </a:xfrm>
          <a:prstGeom prst="rect">
            <a:avLst/>
          </a:prstGeom>
          <a:noFill/>
          <a:ln>
            <a:noFill/>
          </a:ln>
        </p:spPr>
      </p:pic>
      <p:sp>
        <p:nvSpPr>
          <p:cNvPr id="107" name="Google Shape;107;g1f5ada407cc_0_0"/>
          <p:cNvSpPr/>
          <p:nvPr/>
        </p:nvSpPr>
        <p:spPr>
          <a:xfrm>
            <a:off x="244925" y="5857875"/>
            <a:ext cx="1938900" cy="877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ransition>
    <p:fade/>
  </p:transition>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g213aa38efcf_1_76"/>
          <p:cNvSpPr txBox="1"/>
          <p:nvPr>
            <p:ph type="title"/>
          </p:nvPr>
        </p:nvSpPr>
        <p:spPr>
          <a:xfrm>
            <a:off x="457200" y="315431"/>
            <a:ext cx="8235900" cy="748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Rasberry Pi</a:t>
            </a:r>
            <a:endParaRPr/>
          </a:p>
        </p:txBody>
      </p:sp>
      <p:sp>
        <p:nvSpPr>
          <p:cNvPr id="355" name="Google Shape;355;g213aa38efcf_1_76"/>
          <p:cNvSpPr txBox="1"/>
          <p:nvPr>
            <p:ph idx="1" type="body"/>
          </p:nvPr>
        </p:nvSpPr>
        <p:spPr>
          <a:xfrm>
            <a:off x="457200" y="941895"/>
            <a:ext cx="8229600" cy="442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56" name="Google Shape;356;g213aa38efcf_1_76"/>
          <p:cNvSpPr txBox="1"/>
          <p:nvPr>
            <p:ph idx="2" type="body"/>
          </p:nvPr>
        </p:nvSpPr>
        <p:spPr>
          <a:xfrm>
            <a:off x="457200" y="1608139"/>
            <a:ext cx="8235900" cy="4326600"/>
          </a:xfrm>
          <a:prstGeom prst="rect">
            <a:avLst/>
          </a:prstGeom>
        </p:spPr>
        <p:txBody>
          <a:bodyPr anchorCtr="0" anchor="t" bIns="45700" lIns="91425" spcFirstLastPara="1" rIns="91425" wrap="square" tIns="45700">
            <a:normAutofit/>
          </a:bodyPr>
          <a:lstStyle/>
          <a:p>
            <a:pPr indent="0" lvl="0" marL="0" rtl="0" algn="l">
              <a:spcBef>
                <a:spcPts val="360"/>
              </a:spcBef>
              <a:spcAft>
                <a:spcPts val="0"/>
              </a:spcAft>
              <a:buNone/>
            </a:pPr>
            <a:r>
              <a:t/>
            </a:r>
            <a:endParaRPr/>
          </a:p>
        </p:txBody>
      </p:sp>
      <p:pic>
        <p:nvPicPr>
          <p:cNvPr id="357" name="Google Shape;357;g213aa38efcf_1_76"/>
          <p:cNvPicPr preferRelativeResize="0"/>
          <p:nvPr/>
        </p:nvPicPr>
        <p:blipFill>
          <a:blip r:embed="rId3">
            <a:alphaModFix/>
          </a:blip>
          <a:stretch>
            <a:fillRect/>
          </a:stretch>
        </p:blipFill>
        <p:spPr>
          <a:xfrm>
            <a:off x="222973" y="2970500"/>
            <a:ext cx="5515225" cy="3770525"/>
          </a:xfrm>
          <a:prstGeom prst="rect">
            <a:avLst/>
          </a:prstGeom>
          <a:noFill/>
          <a:ln>
            <a:noFill/>
          </a:ln>
        </p:spPr>
      </p:pic>
      <p:pic>
        <p:nvPicPr>
          <p:cNvPr id="358" name="Google Shape;358;g213aa38efcf_1_76"/>
          <p:cNvPicPr preferRelativeResize="0"/>
          <p:nvPr/>
        </p:nvPicPr>
        <p:blipFill>
          <a:blip r:embed="rId4">
            <a:alphaModFix/>
          </a:blip>
          <a:stretch>
            <a:fillRect/>
          </a:stretch>
        </p:blipFill>
        <p:spPr>
          <a:xfrm>
            <a:off x="4260600" y="543375"/>
            <a:ext cx="4609475" cy="2504975"/>
          </a:xfrm>
          <a:prstGeom prst="rect">
            <a:avLst/>
          </a:prstGeom>
          <a:noFill/>
          <a:ln>
            <a:noFill/>
          </a:ln>
        </p:spPr>
      </p:pic>
      <p:sp>
        <p:nvSpPr>
          <p:cNvPr id="359" name="Google Shape;359;g213aa38efcf_1_76"/>
          <p:cNvSpPr/>
          <p:nvPr/>
        </p:nvSpPr>
        <p:spPr>
          <a:xfrm>
            <a:off x="7401351" y="2418324"/>
            <a:ext cx="566700" cy="442800"/>
          </a:xfrm>
          <a:prstGeom prst="rect">
            <a:avLst/>
          </a:prstGeom>
          <a:noFill/>
          <a:ln cap="flat" cmpd="sng" w="38100">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g1f5ada407cc_0_26"/>
          <p:cNvSpPr/>
          <p:nvPr/>
        </p:nvSpPr>
        <p:spPr>
          <a:xfrm>
            <a:off x="244925" y="5857875"/>
            <a:ext cx="1938900" cy="877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g1f5ada407cc_0_26"/>
          <p:cNvSpPr txBox="1"/>
          <p:nvPr>
            <p:ph type="title"/>
          </p:nvPr>
        </p:nvSpPr>
        <p:spPr>
          <a:xfrm>
            <a:off x="457200" y="315431"/>
            <a:ext cx="8235900" cy="748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1"/>
              </a:buClr>
              <a:buSzPts val="4400"/>
              <a:buFont typeface="Impact"/>
              <a:buNone/>
            </a:pPr>
            <a:r>
              <a:rPr lang="en-US"/>
              <a:t>PROTOTYPING PROGRESS</a:t>
            </a:r>
            <a:endParaRPr/>
          </a:p>
        </p:txBody>
      </p:sp>
      <p:sp>
        <p:nvSpPr>
          <p:cNvPr id="366" name="Google Shape;366;g1f5ada407cc_0_26"/>
          <p:cNvSpPr txBox="1"/>
          <p:nvPr>
            <p:ph idx="1" type="body"/>
          </p:nvPr>
        </p:nvSpPr>
        <p:spPr>
          <a:xfrm>
            <a:off x="457200" y="924643"/>
            <a:ext cx="8229600" cy="442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E3AE24"/>
              </a:buClr>
              <a:buSzPts val="2400"/>
              <a:buFont typeface="Impact"/>
              <a:buNone/>
            </a:pPr>
            <a:r>
              <a:rPr lang="en-US" sz="2400"/>
              <a:t>UART Prototyping</a:t>
            </a:r>
            <a:endParaRPr sz="2400"/>
          </a:p>
        </p:txBody>
      </p:sp>
      <p:pic>
        <p:nvPicPr>
          <p:cNvPr id="367" name="Google Shape;367;g1f5ada407cc_0_26"/>
          <p:cNvPicPr preferRelativeResize="0"/>
          <p:nvPr/>
        </p:nvPicPr>
        <p:blipFill>
          <a:blip r:embed="rId3">
            <a:alphaModFix/>
          </a:blip>
          <a:stretch>
            <a:fillRect/>
          </a:stretch>
        </p:blipFill>
        <p:spPr>
          <a:xfrm>
            <a:off x="3269000" y="3200800"/>
            <a:ext cx="5657273" cy="3355225"/>
          </a:xfrm>
          <a:prstGeom prst="rect">
            <a:avLst/>
          </a:prstGeom>
          <a:noFill/>
          <a:ln>
            <a:noFill/>
          </a:ln>
        </p:spPr>
      </p:pic>
      <p:pic>
        <p:nvPicPr>
          <p:cNvPr id="368" name="Google Shape;368;g1f5ada407cc_0_26"/>
          <p:cNvPicPr preferRelativeResize="0"/>
          <p:nvPr/>
        </p:nvPicPr>
        <p:blipFill rotWithShape="1">
          <a:blip r:embed="rId4">
            <a:alphaModFix/>
          </a:blip>
          <a:srcRect b="11367" l="0" r="0" t="4612"/>
          <a:stretch/>
        </p:blipFill>
        <p:spPr>
          <a:xfrm>
            <a:off x="206800" y="1367450"/>
            <a:ext cx="3062200" cy="3430548"/>
          </a:xfrm>
          <a:prstGeom prst="rect">
            <a:avLst/>
          </a:prstGeom>
          <a:noFill/>
          <a:ln>
            <a:noFill/>
          </a:ln>
        </p:spPr>
      </p:pic>
    </p:spTree>
  </p:cSld>
  <p:clrMapOvr>
    <a:masterClrMapping/>
  </p:clrMapOvr>
  <p:transition>
    <p:fade/>
  </p:transition>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g1f5ada407cc_0_34"/>
          <p:cNvSpPr/>
          <p:nvPr/>
        </p:nvSpPr>
        <p:spPr>
          <a:xfrm>
            <a:off x="244925" y="5857875"/>
            <a:ext cx="1938900" cy="877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g1f5ada407cc_0_34"/>
          <p:cNvSpPr txBox="1"/>
          <p:nvPr>
            <p:ph type="title"/>
          </p:nvPr>
        </p:nvSpPr>
        <p:spPr>
          <a:xfrm>
            <a:off x="457200" y="315431"/>
            <a:ext cx="8235900" cy="748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1"/>
              </a:buClr>
              <a:buSzPts val="4400"/>
              <a:buFont typeface="Impact"/>
              <a:buNone/>
            </a:pPr>
            <a:r>
              <a:rPr lang="en-US"/>
              <a:t>PROTOTYPING PROGRESS</a:t>
            </a:r>
            <a:endParaRPr/>
          </a:p>
        </p:txBody>
      </p:sp>
      <p:sp>
        <p:nvSpPr>
          <p:cNvPr id="375" name="Google Shape;375;g1f5ada407cc_0_34"/>
          <p:cNvSpPr txBox="1"/>
          <p:nvPr>
            <p:ph idx="1" type="body"/>
          </p:nvPr>
        </p:nvSpPr>
        <p:spPr>
          <a:xfrm>
            <a:off x="457200" y="924643"/>
            <a:ext cx="8229600" cy="442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E3AE24"/>
              </a:buClr>
              <a:buSzPts val="2400"/>
              <a:buFont typeface="Impact"/>
              <a:buNone/>
            </a:pPr>
            <a:r>
              <a:rPr lang="en-US" sz="2400"/>
              <a:t>LCD Screen and Push Buttons</a:t>
            </a:r>
            <a:endParaRPr sz="2400"/>
          </a:p>
        </p:txBody>
      </p:sp>
      <p:pic>
        <p:nvPicPr>
          <p:cNvPr id="376" name="Google Shape;376;g1f5ada407cc_0_34"/>
          <p:cNvPicPr preferRelativeResize="0"/>
          <p:nvPr/>
        </p:nvPicPr>
        <p:blipFill>
          <a:blip r:embed="rId3">
            <a:alphaModFix/>
          </a:blip>
          <a:stretch>
            <a:fillRect/>
          </a:stretch>
        </p:blipFill>
        <p:spPr>
          <a:xfrm>
            <a:off x="3672575" y="2244650"/>
            <a:ext cx="5303326" cy="3977500"/>
          </a:xfrm>
          <a:prstGeom prst="rect">
            <a:avLst/>
          </a:prstGeom>
          <a:noFill/>
          <a:ln>
            <a:noFill/>
          </a:ln>
        </p:spPr>
      </p:pic>
      <p:pic>
        <p:nvPicPr>
          <p:cNvPr id="377" name="Google Shape;377;g1f5ada407cc_0_34"/>
          <p:cNvPicPr preferRelativeResize="0"/>
          <p:nvPr/>
        </p:nvPicPr>
        <p:blipFill>
          <a:blip r:embed="rId4">
            <a:alphaModFix/>
          </a:blip>
          <a:stretch>
            <a:fillRect/>
          </a:stretch>
        </p:blipFill>
        <p:spPr>
          <a:xfrm rot="-5400000">
            <a:off x="152400" y="1322668"/>
            <a:ext cx="3424598" cy="3514165"/>
          </a:xfrm>
          <a:prstGeom prst="rect">
            <a:avLst/>
          </a:prstGeom>
          <a:noFill/>
          <a:ln>
            <a:noFill/>
          </a:ln>
        </p:spPr>
      </p:pic>
    </p:spTree>
  </p:cSld>
  <p:clrMapOvr>
    <a:masterClrMapping/>
  </p:clrMapOvr>
  <p:transition>
    <p:fade/>
  </p:transition>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sp>
        <p:nvSpPr>
          <p:cNvPr id="382" name="Google Shape;382;g1f5ada407cc_0_43"/>
          <p:cNvSpPr/>
          <p:nvPr/>
        </p:nvSpPr>
        <p:spPr>
          <a:xfrm>
            <a:off x="244925" y="5857875"/>
            <a:ext cx="1938900" cy="877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g1f5ada407cc_0_43"/>
          <p:cNvSpPr txBox="1"/>
          <p:nvPr>
            <p:ph type="title"/>
          </p:nvPr>
        </p:nvSpPr>
        <p:spPr>
          <a:xfrm>
            <a:off x="457200" y="315431"/>
            <a:ext cx="8235900" cy="748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1"/>
              </a:buClr>
              <a:buSzPts val="4400"/>
              <a:buFont typeface="Impact"/>
              <a:buNone/>
            </a:pPr>
            <a:r>
              <a:rPr lang="en-US"/>
              <a:t>PROTOTYPING PROGRESS</a:t>
            </a:r>
            <a:endParaRPr/>
          </a:p>
        </p:txBody>
      </p:sp>
      <p:sp>
        <p:nvSpPr>
          <p:cNvPr id="384" name="Google Shape;384;g1f5ada407cc_0_43"/>
          <p:cNvSpPr txBox="1"/>
          <p:nvPr>
            <p:ph idx="1" type="body"/>
          </p:nvPr>
        </p:nvSpPr>
        <p:spPr>
          <a:xfrm>
            <a:off x="457200" y="924643"/>
            <a:ext cx="8229600" cy="442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E3AE24"/>
              </a:buClr>
              <a:buSzPts val="2400"/>
              <a:buFont typeface="Impact"/>
              <a:buNone/>
            </a:pPr>
            <a:r>
              <a:rPr lang="en-US" sz="2400"/>
              <a:t>Stepper Motor</a:t>
            </a:r>
            <a:endParaRPr sz="2400"/>
          </a:p>
        </p:txBody>
      </p:sp>
      <p:pic>
        <p:nvPicPr>
          <p:cNvPr id="385" name="Google Shape;385;g1f5ada407cc_0_43"/>
          <p:cNvPicPr preferRelativeResize="0"/>
          <p:nvPr/>
        </p:nvPicPr>
        <p:blipFill>
          <a:blip r:embed="rId3">
            <a:alphaModFix/>
          </a:blip>
          <a:stretch>
            <a:fillRect/>
          </a:stretch>
        </p:blipFill>
        <p:spPr>
          <a:xfrm>
            <a:off x="234625" y="1367450"/>
            <a:ext cx="2728475" cy="2048700"/>
          </a:xfrm>
          <a:prstGeom prst="rect">
            <a:avLst/>
          </a:prstGeom>
          <a:noFill/>
          <a:ln>
            <a:noFill/>
          </a:ln>
        </p:spPr>
      </p:pic>
      <p:pic>
        <p:nvPicPr>
          <p:cNvPr id="386" name="Google Shape;386;g1f5ada407cc_0_43"/>
          <p:cNvPicPr preferRelativeResize="0"/>
          <p:nvPr/>
        </p:nvPicPr>
        <p:blipFill rotWithShape="1">
          <a:blip r:embed="rId4">
            <a:alphaModFix/>
          </a:blip>
          <a:srcRect b="0" l="0" r="0" t="30405"/>
          <a:stretch/>
        </p:blipFill>
        <p:spPr>
          <a:xfrm>
            <a:off x="3047800" y="3024100"/>
            <a:ext cx="5933525" cy="3100676"/>
          </a:xfrm>
          <a:prstGeom prst="rect">
            <a:avLst/>
          </a:prstGeom>
          <a:noFill/>
          <a:ln>
            <a:noFill/>
          </a:ln>
        </p:spPr>
      </p:pic>
    </p:spTree>
  </p:cSld>
  <p:clrMapOvr>
    <a:masterClrMapping/>
  </p:clrMapOvr>
  <p:transition>
    <p:fade/>
  </p:transition>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g1f5ada407cc_0_59"/>
          <p:cNvSpPr/>
          <p:nvPr/>
        </p:nvSpPr>
        <p:spPr>
          <a:xfrm>
            <a:off x="331900" y="5721225"/>
            <a:ext cx="1938900" cy="877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g1f5ada407cc_0_59"/>
          <p:cNvSpPr txBox="1"/>
          <p:nvPr>
            <p:ph type="title"/>
          </p:nvPr>
        </p:nvSpPr>
        <p:spPr>
          <a:xfrm>
            <a:off x="457200" y="315431"/>
            <a:ext cx="8235900" cy="748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1"/>
              </a:buClr>
              <a:buSzPts val="4400"/>
              <a:buFont typeface="Impact"/>
              <a:buNone/>
            </a:pPr>
            <a:r>
              <a:rPr lang="en-US"/>
              <a:t>PROTOTYPING PROGRESS</a:t>
            </a:r>
            <a:endParaRPr/>
          </a:p>
        </p:txBody>
      </p:sp>
      <p:sp>
        <p:nvSpPr>
          <p:cNvPr id="393" name="Google Shape;393;g1f5ada407cc_0_59"/>
          <p:cNvSpPr txBox="1"/>
          <p:nvPr>
            <p:ph idx="1" type="body"/>
          </p:nvPr>
        </p:nvSpPr>
        <p:spPr>
          <a:xfrm>
            <a:off x="457200" y="924643"/>
            <a:ext cx="8229600" cy="442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E3AE24"/>
              </a:buClr>
              <a:buSzPts val="2400"/>
              <a:buFont typeface="Impact"/>
              <a:buNone/>
            </a:pPr>
            <a:r>
              <a:rPr lang="en-US" sz="2400"/>
              <a:t>Camera Image Capture</a:t>
            </a:r>
            <a:endParaRPr sz="2400"/>
          </a:p>
        </p:txBody>
      </p:sp>
      <p:pic>
        <p:nvPicPr>
          <p:cNvPr id="394" name="Google Shape;394;g1f5ada407cc_0_59"/>
          <p:cNvPicPr preferRelativeResize="0"/>
          <p:nvPr/>
        </p:nvPicPr>
        <p:blipFill>
          <a:blip r:embed="rId3">
            <a:alphaModFix/>
          </a:blip>
          <a:stretch>
            <a:fillRect/>
          </a:stretch>
        </p:blipFill>
        <p:spPr>
          <a:xfrm>
            <a:off x="274863" y="1640772"/>
            <a:ext cx="4229949" cy="3172451"/>
          </a:xfrm>
          <a:prstGeom prst="rect">
            <a:avLst/>
          </a:prstGeom>
          <a:noFill/>
          <a:ln>
            <a:noFill/>
          </a:ln>
        </p:spPr>
      </p:pic>
      <p:pic>
        <p:nvPicPr>
          <p:cNvPr id="395" name="Google Shape;395;g1f5ada407cc_0_59"/>
          <p:cNvPicPr preferRelativeResize="0"/>
          <p:nvPr/>
        </p:nvPicPr>
        <p:blipFill>
          <a:blip r:embed="rId4">
            <a:alphaModFix/>
          </a:blip>
          <a:stretch>
            <a:fillRect/>
          </a:stretch>
        </p:blipFill>
        <p:spPr>
          <a:xfrm>
            <a:off x="4504812" y="2650418"/>
            <a:ext cx="4364329" cy="3273247"/>
          </a:xfrm>
          <a:prstGeom prst="rect">
            <a:avLst/>
          </a:prstGeom>
          <a:noFill/>
          <a:ln>
            <a:noFill/>
          </a:ln>
        </p:spPr>
      </p:pic>
    </p:spTree>
  </p:cSld>
  <p:clrMapOvr>
    <a:masterClrMapping/>
  </p:clrMapOvr>
  <p:transition>
    <p:fade/>
  </p:transition>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sp>
        <p:nvSpPr>
          <p:cNvPr id="400" name="Google Shape;400;g1f5a892906d_1_52"/>
          <p:cNvSpPr/>
          <p:nvPr/>
        </p:nvSpPr>
        <p:spPr>
          <a:xfrm>
            <a:off x="244925" y="5857875"/>
            <a:ext cx="1938900" cy="877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g1f5a892906d_1_52"/>
          <p:cNvSpPr txBox="1"/>
          <p:nvPr>
            <p:ph type="title"/>
          </p:nvPr>
        </p:nvSpPr>
        <p:spPr>
          <a:xfrm>
            <a:off x="457200" y="315431"/>
            <a:ext cx="8235900" cy="748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1"/>
              </a:buClr>
              <a:buSzPts val="4400"/>
              <a:buFont typeface="Impact"/>
              <a:buNone/>
            </a:pPr>
            <a:r>
              <a:rPr lang="en-US"/>
              <a:t>PROTOTYPING PROGRESS</a:t>
            </a:r>
            <a:endParaRPr/>
          </a:p>
        </p:txBody>
      </p:sp>
      <p:sp>
        <p:nvSpPr>
          <p:cNvPr id="402" name="Google Shape;402;g1f5a892906d_1_52"/>
          <p:cNvSpPr txBox="1"/>
          <p:nvPr>
            <p:ph idx="1" type="body"/>
          </p:nvPr>
        </p:nvSpPr>
        <p:spPr>
          <a:xfrm>
            <a:off x="457200" y="924643"/>
            <a:ext cx="8229600" cy="442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E3AE24"/>
              </a:buClr>
              <a:buSzPts val="2400"/>
              <a:buFont typeface="Impact"/>
              <a:buNone/>
            </a:pPr>
            <a:r>
              <a:rPr lang="en-US" sz="2400"/>
              <a:t>Computer Vision</a:t>
            </a:r>
            <a:endParaRPr sz="2400"/>
          </a:p>
        </p:txBody>
      </p:sp>
      <p:pic>
        <p:nvPicPr>
          <p:cNvPr id="403" name="Google Shape;403;g1f5a892906d_1_52"/>
          <p:cNvPicPr preferRelativeResize="0"/>
          <p:nvPr/>
        </p:nvPicPr>
        <p:blipFill>
          <a:blip r:embed="rId3">
            <a:alphaModFix/>
          </a:blip>
          <a:stretch>
            <a:fillRect/>
          </a:stretch>
        </p:blipFill>
        <p:spPr>
          <a:xfrm>
            <a:off x="571500" y="2574918"/>
            <a:ext cx="8001000" cy="3429000"/>
          </a:xfrm>
          <a:prstGeom prst="rect">
            <a:avLst/>
          </a:prstGeom>
          <a:noFill/>
          <a:ln>
            <a:noFill/>
          </a:ln>
        </p:spPr>
      </p:pic>
    </p:spTree>
  </p:cSld>
  <p:clrMapOvr>
    <a:masterClrMapping/>
  </p:clrMapOvr>
  <p:transition>
    <p:fade/>
  </p:transition>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sp>
        <p:nvSpPr>
          <p:cNvPr id="408" name="Google Shape;408;g1f5a892906d_1_59"/>
          <p:cNvSpPr/>
          <p:nvPr/>
        </p:nvSpPr>
        <p:spPr>
          <a:xfrm>
            <a:off x="244925" y="5857875"/>
            <a:ext cx="1938900" cy="877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g1f5a892906d_1_59"/>
          <p:cNvSpPr txBox="1"/>
          <p:nvPr>
            <p:ph type="title"/>
          </p:nvPr>
        </p:nvSpPr>
        <p:spPr>
          <a:xfrm>
            <a:off x="457200" y="315431"/>
            <a:ext cx="8235900" cy="748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1"/>
              </a:buClr>
              <a:buSzPts val="4400"/>
              <a:buFont typeface="Impact"/>
              <a:buNone/>
            </a:pPr>
            <a:r>
              <a:rPr lang="en-US"/>
              <a:t>PROTOTYPING PROGRESS</a:t>
            </a:r>
            <a:endParaRPr/>
          </a:p>
        </p:txBody>
      </p:sp>
      <p:sp>
        <p:nvSpPr>
          <p:cNvPr id="410" name="Google Shape;410;g1f5a892906d_1_59"/>
          <p:cNvSpPr txBox="1"/>
          <p:nvPr>
            <p:ph idx="1" type="body"/>
          </p:nvPr>
        </p:nvSpPr>
        <p:spPr>
          <a:xfrm>
            <a:off x="457200" y="924643"/>
            <a:ext cx="8229600" cy="442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E3AE24"/>
              </a:buClr>
              <a:buSzPts val="2400"/>
              <a:buFont typeface="Impact"/>
              <a:buNone/>
            </a:pPr>
            <a:r>
              <a:rPr lang="en-US" sz="2400"/>
              <a:t>Computer Vision</a:t>
            </a:r>
            <a:endParaRPr sz="2400"/>
          </a:p>
        </p:txBody>
      </p:sp>
      <p:pic>
        <p:nvPicPr>
          <p:cNvPr id="411" name="Google Shape;411;g1f5a892906d_1_59"/>
          <p:cNvPicPr preferRelativeResize="0"/>
          <p:nvPr/>
        </p:nvPicPr>
        <p:blipFill>
          <a:blip r:embed="rId3">
            <a:alphaModFix/>
          </a:blip>
          <a:stretch>
            <a:fillRect/>
          </a:stretch>
        </p:blipFill>
        <p:spPr>
          <a:xfrm>
            <a:off x="574650" y="2574918"/>
            <a:ext cx="8001000" cy="3429000"/>
          </a:xfrm>
          <a:prstGeom prst="rect">
            <a:avLst/>
          </a:prstGeom>
          <a:noFill/>
          <a:ln>
            <a:noFill/>
          </a:ln>
        </p:spPr>
      </p:pic>
    </p:spTree>
  </p:cSld>
  <p:clrMapOvr>
    <a:masterClrMapping/>
  </p:clrMapOvr>
  <p:transition>
    <p:fade/>
  </p:transition>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sp>
        <p:nvSpPr>
          <p:cNvPr id="416" name="Google Shape;416;g1f5a892906d_1_67"/>
          <p:cNvSpPr/>
          <p:nvPr/>
        </p:nvSpPr>
        <p:spPr>
          <a:xfrm>
            <a:off x="244925" y="5857875"/>
            <a:ext cx="1938900" cy="877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g1f5a892906d_1_67"/>
          <p:cNvSpPr txBox="1"/>
          <p:nvPr>
            <p:ph type="title"/>
          </p:nvPr>
        </p:nvSpPr>
        <p:spPr>
          <a:xfrm>
            <a:off x="457200" y="315431"/>
            <a:ext cx="8235900" cy="748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1"/>
              </a:buClr>
              <a:buSzPts val="4400"/>
              <a:buFont typeface="Impact"/>
              <a:buNone/>
            </a:pPr>
            <a:r>
              <a:rPr lang="en-US"/>
              <a:t>PROTOTYPING PROGRESS</a:t>
            </a:r>
            <a:endParaRPr/>
          </a:p>
        </p:txBody>
      </p:sp>
      <p:sp>
        <p:nvSpPr>
          <p:cNvPr id="418" name="Google Shape;418;g1f5a892906d_1_67"/>
          <p:cNvSpPr txBox="1"/>
          <p:nvPr>
            <p:ph idx="1" type="body"/>
          </p:nvPr>
        </p:nvSpPr>
        <p:spPr>
          <a:xfrm>
            <a:off x="457200" y="924643"/>
            <a:ext cx="8229600" cy="442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E3AE24"/>
              </a:buClr>
              <a:buSzPts val="2400"/>
              <a:buFont typeface="Impact"/>
              <a:buNone/>
            </a:pPr>
            <a:r>
              <a:rPr lang="en-US" sz="2400"/>
              <a:t>Computer Vision</a:t>
            </a:r>
            <a:endParaRPr sz="2400"/>
          </a:p>
        </p:txBody>
      </p:sp>
      <p:pic>
        <p:nvPicPr>
          <p:cNvPr id="419" name="Google Shape;419;g1f5a892906d_1_67"/>
          <p:cNvPicPr preferRelativeResize="0"/>
          <p:nvPr/>
        </p:nvPicPr>
        <p:blipFill>
          <a:blip r:embed="rId3">
            <a:alphaModFix/>
          </a:blip>
          <a:stretch>
            <a:fillRect/>
          </a:stretch>
        </p:blipFill>
        <p:spPr>
          <a:xfrm>
            <a:off x="571500" y="2574918"/>
            <a:ext cx="8001000" cy="3429000"/>
          </a:xfrm>
          <a:prstGeom prst="rect">
            <a:avLst/>
          </a:prstGeom>
          <a:noFill/>
          <a:ln>
            <a:noFill/>
          </a:ln>
        </p:spPr>
      </p:pic>
    </p:spTree>
  </p:cSld>
  <p:clrMapOvr>
    <a:masterClrMapping/>
  </p:clrMapOvr>
  <p:transition>
    <p:fade/>
  </p:transition>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sp>
        <p:nvSpPr>
          <p:cNvPr id="424" name="Google Shape;424;g1f5a892906d_1_43"/>
          <p:cNvSpPr/>
          <p:nvPr/>
        </p:nvSpPr>
        <p:spPr>
          <a:xfrm>
            <a:off x="244925" y="5857875"/>
            <a:ext cx="1938900" cy="877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g1f5a892906d_1_43"/>
          <p:cNvSpPr txBox="1"/>
          <p:nvPr>
            <p:ph type="title"/>
          </p:nvPr>
        </p:nvSpPr>
        <p:spPr>
          <a:xfrm>
            <a:off x="457200" y="315431"/>
            <a:ext cx="8235900" cy="748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1"/>
              </a:buClr>
              <a:buSzPts val="4400"/>
              <a:buFont typeface="Impact"/>
              <a:buNone/>
            </a:pPr>
            <a:r>
              <a:rPr lang="en-US"/>
              <a:t>PROTOTYPING PROGRESS</a:t>
            </a:r>
            <a:endParaRPr/>
          </a:p>
        </p:txBody>
      </p:sp>
      <p:sp>
        <p:nvSpPr>
          <p:cNvPr id="426" name="Google Shape;426;g1f5a892906d_1_43"/>
          <p:cNvSpPr txBox="1"/>
          <p:nvPr>
            <p:ph idx="1" type="body"/>
          </p:nvPr>
        </p:nvSpPr>
        <p:spPr>
          <a:xfrm>
            <a:off x="457200" y="924643"/>
            <a:ext cx="8229600" cy="442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E3AE24"/>
              </a:buClr>
              <a:buSzPts val="2400"/>
              <a:buFont typeface="Impact"/>
              <a:buNone/>
            </a:pPr>
            <a:r>
              <a:rPr lang="en-US" sz="2400"/>
              <a:t>Computer Vision</a:t>
            </a:r>
            <a:endParaRPr sz="2400"/>
          </a:p>
        </p:txBody>
      </p:sp>
      <p:pic>
        <p:nvPicPr>
          <p:cNvPr id="427" name="Google Shape;427;g1f5a892906d_1_43"/>
          <p:cNvPicPr preferRelativeResize="0"/>
          <p:nvPr/>
        </p:nvPicPr>
        <p:blipFill>
          <a:blip r:embed="rId3">
            <a:alphaModFix/>
          </a:blip>
          <a:stretch>
            <a:fillRect/>
          </a:stretch>
        </p:blipFill>
        <p:spPr>
          <a:xfrm>
            <a:off x="10868" y="1904513"/>
            <a:ext cx="9122253" cy="4160225"/>
          </a:xfrm>
          <a:prstGeom prst="rect">
            <a:avLst/>
          </a:prstGeom>
          <a:noFill/>
          <a:ln>
            <a:noFill/>
          </a:ln>
        </p:spPr>
      </p:pic>
    </p:spTree>
  </p:cSld>
  <p:clrMapOvr>
    <a:masterClrMapping/>
  </p:clrMapOvr>
  <p:transition>
    <p:fade/>
  </p:transition>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g1f5a892906d_0_42"/>
          <p:cNvSpPr/>
          <p:nvPr/>
        </p:nvSpPr>
        <p:spPr>
          <a:xfrm>
            <a:off x="244925" y="5857875"/>
            <a:ext cx="1938900" cy="877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g1f5a892906d_0_42"/>
          <p:cNvSpPr txBox="1"/>
          <p:nvPr>
            <p:ph type="title"/>
          </p:nvPr>
        </p:nvSpPr>
        <p:spPr>
          <a:xfrm>
            <a:off x="457200" y="315431"/>
            <a:ext cx="8235900" cy="748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1"/>
              </a:buClr>
              <a:buSzPts val="4400"/>
              <a:buFont typeface="Impact"/>
              <a:buNone/>
            </a:pPr>
            <a:r>
              <a:rPr lang="en-US"/>
              <a:t>SOFTWARE DEVELOPMENT STATUS</a:t>
            </a:r>
            <a:endParaRPr/>
          </a:p>
          <a:p>
            <a:pPr indent="0" lvl="0" marL="0" rtl="0" algn="l">
              <a:spcBef>
                <a:spcPts val="0"/>
              </a:spcBef>
              <a:spcAft>
                <a:spcPts val="0"/>
              </a:spcAft>
              <a:buClr>
                <a:schemeClr val="lt1"/>
              </a:buClr>
              <a:buSzPts val="4400"/>
              <a:buFont typeface="Impact"/>
              <a:buNone/>
            </a:pPr>
            <a:r>
              <a:t/>
            </a:r>
            <a:endParaRPr/>
          </a:p>
        </p:txBody>
      </p:sp>
      <p:pic>
        <p:nvPicPr>
          <p:cNvPr id="434" name="Google Shape;434;g1f5a892906d_0_42"/>
          <p:cNvPicPr preferRelativeResize="0"/>
          <p:nvPr/>
        </p:nvPicPr>
        <p:blipFill>
          <a:blip r:embed="rId3">
            <a:alphaModFix/>
          </a:blip>
          <a:stretch>
            <a:fillRect/>
          </a:stretch>
        </p:blipFill>
        <p:spPr>
          <a:xfrm>
            <a:off x="309916" y="1064228"/>
            <a:ext cx="8524176" cy="4977350"/>
          </a:xfrm>
          <a:prstGeom prst="rect">
            <a:avLst/>
          </a:prstGeom>
          <a:noFill/>
          <a:ln>
            <a:noFill/>
          </a:ln>
        </p:spPr>
      </p:pic>
    </p:spTree>
  </p:cSld>
  <p:clrMapOvr>
    <a:masterClrMapping/>
  </p:clrMapOvr>
  <p:transition>
    <p:fade/>
  </p:transition>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11" name="Shape 111"/>
        <p:cNvGrpSpPr/>
        <p:nvPr/>
      </p:nvGrpSpPr>
      <p:grpSpPr>
        <a:xfrm>
          <a:off x="0" y="0"/>
          <a:ext cx="0" cy="0"/>
          <a:chOff x="0" y="0"/>
          <a:chExt cx="0" cy="0"/>
        </a:xfrm>
      </p:grpSpPr>
      <p:sp>
        <p:nvSpPr>
          <p:cNvPr id="112" name="Google Shape;112;g1f48c35ad00_0_6"/>
          <p:cNvSpPr txBox="1"/>
          <p:nvPr>
            <p:ph type="title"/>
          </p:nvPr>
        </p:nvSpPr>
        <p:spPr>
          <a:xfrm>
            <a:off x="457200" y="315431"/>
            <a:ext cx="8235900" cy="748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1"/>
              </a:buClr>
              <a:buSzPts val="4400"/>
              <a:buFont typeface="Impact"/>
              <a:buNone/>
            </a:pPr>
            <a:r>
              <a:rPr lang="en-US"/>
              <a:t>PSSCs</a:t>
            </a:r>
            <a:endParaRPr/>
          </a:p>
        </p:txBody>
      </p:sp>
      <p:sp>
        <p:nvSpPr>
          <p:cNvPr id="113" name="Google Shape;113;g1f48c35ad00_0_6"/>
          <p:cNvSpPr txBox="1"/>
          <p:nvPr>
            <p:ph idx="1" type="body"/>
          </p:nvPr>
        </p:nvSpPr>
        <p:spPr>
          <a:xfrm>
            <a:off x="457200" y="1000665"/>
            <a:ext cx="8235900" cy="4933800"/>
          </a:xfrm>
          <a:prstGeom prst="rect">
            <a:avLst/>
          </a:prstGeom>
          <a:noFill/>
          <a:ln>
            <a:noFill/>
          </a:ln>
        </p:spPr>
        <p:txBody>
          <a:bodyPr anchorCtr="0" anchor="t" bIns="45700" lIns="91425" spcFirstLastPara="1" rIns="91425" wrap="square" tIns="45700">
            <a:noAutofit/>
          </a:bodyPr>
          <a:lstStyle/>
          <a:p>
            <a:pPr indent="-330200" lvl="0" marL="457200" rtl="0" algn="l">
              <a:spcBef>
                <a:spcPts val="0"/>
              </a:spcBef>
              <a:spcAft>
                <a:spcPts val="0"/>
              </a:spcAft>
              <a:buClr>
                <a:srgbClr val="A3792C"/>
              </a:buClr>
              <a:buSzPts val="1600"/>
              <a:buFont typeface="Roboto"/>
              <a:buChar char="●"/>
            </a:pPr>
            <a:r>
              <a:rPr lang="en-US">
                <a:solidFill>
                  <a:srgbClr val="A3792C"/>
                </a:solidFill>
                <a:latin typeface="Roboto"/>
                <a:ea typeface="Roboto"/>
                <a:cs typeface="Roboto"/>
                <a:sym typeface="Roboto"/>
              </a:rPr>
              <a:t>PSSC #1 (Hardware): An ability for a microcontroller to operate multiple DC motors connected to a high-friction roller to consistently take only the bottom card off a deck with an error-free rate of at least 90%.</a:t>
            </a:r>
            <a:endParaRPr>
              <a:solidFill>
                <a:srgbClr val="A3792C"/>
              </a:solidFill>
              <a:latin typeface="Roboto"/>
              <a:ea typeface="Roboto"/>
              <a:cs typeface="Roboto"/>
              <a:sym typeface="Roboto"/>
            </a:endParaRPr>
          </a:p>
          <a:p>
            <a:pPr indent="-330200" lvl="0" marL="457200" rtl="0" algn="l">
              <a:spcBef>
                <a:spcPts val="0"/>
              </a:spcBef>
              <a:spcAft>
                <a:spcPts val="0"/>
              </a:spcAft>
              <a:buClr>
                <a:srgbClr val="A3792C"/>
              </a:buClr>
              <a:buSzPts val="1600"/>
              <a:buFont typeface="Roboto"/>
              <a:buChar char="●"/>
            </a:pPr>
            <a:r>
              <a:rPr lang="en-US">
                <a:solidFill>
                  <a:srgbClr val="A3792C"/>
                </a:solidFill>
                <a:latin typeface="Roboto"/>
                <a:ea typeface="Roboto"/>
                <a:cs typeface="Roboto"/>
                <a:sym typeface="Roboto"/>
              </a:rPr>
              <a:t>PSSC #2 (Hardware): An ability for a microcontroller and the Raspberry Pi to communicate via a UART transmission line.</a:t>
            </a:r>
            <a:endParaRPr>
              <a:solidFill>
                <a:srgbClr val="A3792C"/>
              </a:solidFill>
              <a:latin typeface="Roboto"/>
              <a:ea typeface="Roboto"/>
              <a:cs typeface="Roboto"/>
              <a:sym typeface="Roboto"/>
            </a:endParaRPr>
          </a:p>
          <a:p>
            <a:pPr indent="-330200" lvl="0" marL="457200" rtl="0" algn="l">
              <a:spcBef>
                <a:spcPts val="0"/>
              </a:spcBef>
              <a:spcAft>
                <a:spcPts val="0"/>
              </a:spcAft>
              <a:buClr>
                <a:srgbClr val="A3792C"/>
              </a:buClr>
              <a:buSzPts val="1600"/>
              <a:buFont typeface="Roboto"/>
              <a:buChar char="●"/>
            </a:pPr>
            <a:r>
              <a:rPr lang="en-US">
                <a:solidFill>
                  <a:srgbClr val="A3792C"/>
                </a:solidFill>
                <a:latin typeface="Roboto"/>
                <a:ea typeface="Roboto"/>
                <a:cs typeface="Roboto"/>
                <a:sym typeface="Roboto"/>
              </a:rPr>
              <a:t>PSSC #3 (Hardware): An ability for a microcontroller to control a stepper motor to precisely rotate the shuffling wheel.</a:t>
            </a:r>
            <a:endParaRPr>
              <a:solidFill>
                <a:srgbClr val="A3792C"/>
              </a:solidFill>
              <a:latin typeface="Roboto"/>
              <a:ea typeface="Roboto"/>
              <a:cs typeface="Roboto"/>
              <a:sym typeface="Roboto"/>
            </a:endParaRPr>
          </a:p>
          <a:p>
            <a:pPr indent="-330200" lvl="0" marL="457200" rtl="0" algn="l">
              <a:spcBef>
                <a:spcPts val="0"/>
              </a:spcBef>
              <a:spcAft>
                <a:spcPts val="0"/>
              </a:spcAft>
              <a:buClr>
                <a:srgbClr val="A3792C"/>
              </a:buClr>
              <a:buSzPts val="1600"/>
              <a:buFont typeface="Roboto"/>
              <a:buChar char="●"/>
            </a:pPr>
            <a:r>
              <a:rPr lang="en-US">
                <a:solidFill>
                  <a:srgbClr val="A3792C"/>
                </a:solidFill>
                <a:latin typeface="Roboto"/>
                <a:ea typeface="Roboto"/>
                <a:cs typeface="Roboto"/>
                <a:sym typeface="Roboto"/>
              </a:rPr>
              <a:t>PSSC #4 (Hardware): An ability for a microcontroller to control an LCD screen via SPI to display device status and user inputs.</a:t>
            </a:r>
            <a:endParaRPr>
              <a:solidFill>
                <a:srgbClr val="A3792C"/>
              </a:solidFill>
              <a:latin typeface="Roboto"/>
              <a:ea typeface="Roboto"/>
              <a:cs typeface="Roboto"/>
              <a:sym typeface="Roboto"/>
            </a:endParaRPr>
          </a:p>
          <a:p>
            <a:pPr indent="-330200" lvl="0" marL="457200" rtl="0" algn="l">
              <a:spcBef>
                <a:spcPts val="0"/>
              </a:spcBef>
              <a:spcAft>
                <a:spcPts val="0"/>
              </a:spcAft>
              <a:buClr>
                <a:srgbClr val="A3792C"/>
              </a:buClr>
              <a:buSzPts val="1600"/>
              <a:buFont typeface="Roboto"/>
              <a:buChar char="●"/>
            </a:pPr>
            <a:r>
              <a:rPr lang="en-US">
                <a:solidFill>
                  <a:srgbClr val="A3792C"/>
                </a:solidFill>
                <a:latin typeface="Roboto"/>
                <a:ea typeface="Roboto"/>
                <a:cs typeface="Roboto"/>
                <a:sym typeface="Roboto"/>
              </a:rPr>
              <a:t>PSSC #5 (Software): An ability for the Raspberry Pi to determine the rank and suit of individual cards with an accuracy of 75% or higher by taking a picture of it and processing the image.</a:t>
            </a:r>
            <a:endParaRPr>
              <a:solidFill>
                <a:srgbClr val="A3792C"/>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800">
              <a:solidFill>
                <a:srgbClr val="A3792C"/>
              </a:solidFill>
              <a:latin typeface="Roboto"/>
              <a:ea typeface="Roboto"/>
              <a:cs typeface="Roboto"/>
              <a:sym typeface="Roboto"/>
            </a:endParaRPr>
          </a:p>
          <a:p>
            <a:pPr indent="-323850" lvl="0" marL="457200" rtl="0" algn="l">
              <a:spcBef>
                <a:spcPts val="0"/>
              </a:spcBef>
              <a:spcAft>
                <a:spcPts val="0"/>
              </a:spcAft>
              <a:buClr>
                <a:srgbClr val="A3792C"/>
              </a:buClr>
              <a:buSzPts val="1500"/>
              <a:buFont typeface="Roboto"/>
              <a:buChar char="●"/>
            </a:pPr>
            <a:r>
              <a:rPr lang="en-US" sz="1500">
                <a:solidFill>
                  <a:srgbClr val="A3792C"/>
                </a:solidFill>
                <a:latin typeface="Roboto"/>
                <a:ea typeface="Roboto"/>
                <a:cs typeface="Roboto"/>
                <a:sym typeface="Roboto"/>
              </a:rPr>
              <a:t>Stretch Goal #1 (Software): An ability to host a web server on the Raspberry Pi that, when connected to via WiFi, provides a web interface for the user to input desired settings and control the device.</a:t>
            </a:r>
            <a:endParaRPr sz="1500">
              <a:solidFill>
                <a:srgbClr val="A3792C"/>
              </a:solidFill>
              <a:latin typeface="Roboto"/>
              <a:ea typeface="Roboto"/>
              <a:cs typeface="Roboto"/>
              <a:sym typeface="Roboto"/>
            </a:endParaRPr>
          </a:p>
          <a:p>
            <a:pPr indent="-323850" lvl="0" marL="457200" rtl="0" algn="l">
              <a:spcBef>
                <a:spcPts val="0"/>
              </a:spcBef>
              <a:spcAft>
                <a:spcPts val="0"/>
              </a:spcAft>
              <a:buClr>
                <a:srgbClr val="A3792C"/>
              </a:buClr>
              <a:buSzPts val="1500"/>
              <a:buFont typeface="Roboto"/>
              <a:buChar char="●"/>
            </a:pPr>
            <a:r>
              <a:rPr lang="en-US" sz="1500">
                <a:solidFill>
                  <a:srgbClr val="A3792C"/>
                </a:solidFill>
                <a:latin typeface="Roboto"/>
                <a:ea typeface="Roboto"/>
                <a:cs typeface="Roboto"/>
                <a:sym typeface="Roboto"/>
              </a:rPr>
              <a:t>Stretch Goal #2 (Software): An ability to recognize when a previous image recognition was performed incorrectly and error correct by altering the output order accordingly.</a:t>
            </a:r>
            <a:endParaRPr sz="1500">
              <a:solidFill>
                <a:srgbClr val="A3792C"/>
              </a:solidFill>
              <a:latin typeface="Roboto"/>
              <a:ea typeface="Roboto"/>
              <a:cs typeface="Roboto"/>
              <a:sym typeface="Roboto"/>
            </a:endParaRPr>
          </a:p>
          <a:p>
            <a:pPr indent="-323850" lvl="0" marL="457200" rtl="0" algn="l">
              <a:spcBef>
                <a:spcPts val="0"/>
              </a:spcBef>
              <a:spcAft>
                <a:spcPts val="0"/>
              </a:spcAft>
              <a:buClr>
                <a:srgbClr val="A3792C"/>
              </a:buClr>
              <a:buSzPts val="1500"/>
              <a:buFont typeface="Roboto"/>
              <a:buChar char="●"/>
            </a:pPr>
            <a:r>
              <a:rPr lang="en-US" sz="1500">
                <a:solidFill>
                  <a:srgbClr val="A3792C"/>
                </a:solidFill>
                <a:latin typeface="Roboto"/>
                <a:ea typeface="Roboto"/>
                <a:cs typeface="Roboto"/>
                <a:sym typeface="Roboto"/>
              </a:rPr>
              <a:t>Stretch Goal #3 (Software): An ability to perform generalized card recognition, i.e. recognize cards other than standard size print Bicycle playing cards.</a:t>
            </a:r>
            <a:endParaRPr sz="1500">
              <a:solidFill>
                <a:srgbClr val="A3792C"/>
              </a:solidFill>
              <a:latin typeface="Roboto"/>
              <a:ea typeface="Roboto"/>
              <a:cs typeface="Roboto"/>
              <a:sym typeface="Roboto"/>
            </a:endParaRPr>
          </a:p>
        </p:txBody>
      </p:sp>
      <p:sp>
        <p:nvSpPr>
          <p:cNvPr id="114" name="Google Shape;114;g1f48c35ad00_0_6"/>
          <p:cNvSpPr/>
          <p:nvPr/>
        </p:nvSpPr>
        <p:spPr>
          <a:xfrm>
            <a:off x="244925" y="5857875"/>
            <a:ext cx="1938900" cy="877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ransition>
    <p:fade/>
  </p:transition>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sp>
        <p:nvSpPr>
          <p:cNvPr id="439" name="Google Shape;439;g1f5a892906d_0_49"/>
          <p:cNvSpPr/>
          <p:nvPr/>
        </p:nvSpPr>
        <p:spPr>
          <a:xfrm>
            <a:off x="244925" y="5857875"/>
            <a:ext cx="1938900" cy="877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g1f5a892906d_0_49"/>
          <p:cNvSpPr txBox="1"/>
          <p:nvPr>
            <p:ph type="title"/>
          </p:nvPr>
        </p:nvSpPr>
        <p:spPr>
          <a:xfrm>
            <a:off x="457200" y="315431"/>
            <a:ext cx="8235900" cy="748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1"/>
              </a:buClr>
              <a:buSzPts val="4400"/>
              <a:buFont typeface="Impact"/>
              <a:buNone/>
            </a:pPr>
            <a:r>
              <a:rPr lang="en-US"/>
              <a:t>SOFTWARE DEVELOPMENT STATUS</a:t>
            </a:r>
            <a:endParaRPr/>
          </a:p>
          <a:p>
            <a:pPr indent="0" lvl="0" marL="0" rtl="0" algn="l">
              <a:spcBef>
                <a:spcPts val="0"/>
              </a:spcBef>
              <a:spcAft>
                <a:spcPts val="0"/>
              </a:spcAft>
              <a:buClr>
                <a:schemeClr val="lt1"/>
              </a:buClr>
              <a:buSzPts val="4400"/>
              <a:buFont typeface="Impact"/>
              <a:buNone/>
            </a:pPr>
            <a:r>
              <a:t/>
            </a:r>
            <a:endParaRPr/>
          </a:p>
        </p:txBody>
      </p:sp>
      <p:pic>
        <p:nvPicPr>
          <p:cNvPr id="441" name="Google Shape;441;g1f5a892906d_0_49"/>
          <p:cNvPicPr preferRelativeResize="0"/>
          <p:nvPr/>
        </p:nvPicPr>
        <p:blipFill>
          <a:blip r:embed="rId3">
            <a:alphaModFix/>
          </a:blip>
          <a:stretch>
            <a:fillRect/>
          </a:stretch>
        </p:blipFill>
        <p:spPr>
          <a:xfrm>
            <a:off x="1247463" y="1064231"/>
            <a:ext cx="6655375" cy="5381964"/>
          </a:xfrm>
          <a:prstGeom prst="rect">
            <a:avLst/>
          </a:prstGeom>
          <a:noFill/>
          <a:ln>
            <a:noFill/>
          </a:ln>
        </p:spPr>
      </p:pic>
    </p:spTree>
  </p:cSld>
  <p:clrMapOvr>
    <a:masterClrMapping/>
  </p:clrMapOvr>
  <p:transition>
    <p:fade/>
  </p:transition>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sp>
        <p:nvSpPr>
          <p:cNvPr id="446" name="Google Shape;446;g1f5a892906d_0_55"/>
          <p:cNvSpPr/>
          <p:nvPr/>
        </p:nvSpPr>
        <p:spPr>
          <a:xfrm>
            <a:off x="244925" y="5857875"/>
            <a:ext cx="1938900" cy="877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g1f5a892906d_0_55"/>
          <p:cNvSpPr txBox="1"/>
          <p:nvPr>
            <p:ph type="title"/>
          </p:nvPr>
        </p:nvSpPr>
        <p:spPr>
          <a:xfrm>
            <a:off x="457200" y="315431"/>
            <a:ext cx="8235900" cy="748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1"/>
              </a:buClr>
              <a:buSzPts val="4400"/>
              <a:buFont typeface="Impact"/>
              <a:buNone/>
            </a:pPr>
            <a:r>
              <a:rPr lang="en-US"/>
              <a:t>SOFTWARE DEVELOPMENT STATUS</a:t>
            </a:r>
            <a:endParaRPr/>
          </a:p>
          <a:p>
            <a:pPr indent="0" lvl="0" marL="0" rtl="0" algn="l">
              <a:spcBef>
                <a:spcPts val="0"/>
              </a:spcBef>
              <a:spcAft>
                <a:spcPts val="0"/>
              </a:spcAft>
              <a:buClr>
                <a:schemeClr val="lt1"/>
              </a:buClr>
              <a:buSzPts val="4400"/>
              <a:buFont typeface="Impact"/>
              <a:buNone/>
            </a:pPr>
            <a:r>
              <a:t/>
            </a:r>
            <a:endParaRPr/>
          </a:p>
        </p:txBody>
      </p:sp>
      <p:pic>
        <p:nvPicPr>
          <p:cNvPr id="448" name="Google Shape;448;g1f5a892906d_0_55"/>
          <p:cNvPicPr preferRelativeResize="0"/>
          <p:nvPr/>
        </p:nvPicPr>
        <p:blipFill>
          <a:blip r:embed="rId3">
            <a:alphaModFix/>
          </a:blip>
          <a:stretch>
            <a:fillRect/>
          </a:stretch>
        </p:blipFill>
        <p:spPr>
          <a:xfrm>
            <a:off x="1945038" y="1064224"/>
            <a:ext cx="5253935" cy="5518750"/>
          </a:xfrm>
          <a:prstGeom prst="rect">
            <a:avLst/>
          </a:prstGeom>
          <a:noFill/>
          <a:ln>
            <a:noFill/>
          </a:ln>
        </p:spPr>
      </p:pic>
    </p:spTree>
  </p:cSld>
  <p:clrMapOvr>
    <a:masterClrMapping/>
  </p:clrMapOvr>
  <p:transition>
    <p:fade/>
  </p:transition>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 name="Shape 452"/>
        <p:cNvGrpSpPr/>
        <p:nvPr/>
      </p:nvGrpSpPr>
      <p:grpSpPr>
        <a:xfrm>
          <a:off x="0" y="0"/>
          <a:ext cx="0" cy="0"/>
          <a:chOff x="0" y="0"/>
          <a:chExt cx="0" cy="0"/>
        </a:xfrm>
      </p:grpSpPr>
      <p:sp>
        <p:nvSpPr>
          <p:cNvPr id="453" name="Google Shape;453;p12"/>
          <p:cNvSpPr/>
          <p:nvPr/>
        </p:nvSpPr>
        <p:spPr>
          <a:xfrm>
            <a:off x="244925" y="5857875"/>
            <a:ext cx="1938900" cy="877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12"/>
          <p:cNvSpPr txBox="1"/>
          <p:nvPr>
            <p:ph type="title"/>
          </p:nvPr>
        </p:nvSpPr>
        <p:spPr>
          <a:xfrm>
            <a:off x="457200" y="315431"/>
            <a:ext cx="8235950" cy="748782"/>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1"/>
              </a:buClr>
              <a:buSzPts val="4400"/>
              <a:buFont typeface="Impact"/>
              <a:buNone/>
            </a:pPr>
            <a:r>
              <a:rPr lang="en-US"/>
              <a:t>PROJECT TIMELINE</a:t>
            </a:r>
            <a:endParaRPr/>
          </a:p>
        </p:txBody>
      </p:sp>
      <p:pic>
        <p:nvPicPr>
          <p:cNvPr id="455" name="Google Shape;455;p12"/>
          <p:cNvPicPr preferRelativeResize="0"/>
          <p:nvPr/>
        </p:nvPicPr>
        <p:blipFill>
          <a:blip r:embed="rId3">
            <a:alphaModFix/>
          </a:blip>
          <a:stretch>
            <a:fillRect/>
          </a:stretch>
        </p:blipFill>
        <p:spPr>
          <a:xfrm>
            <a:off x="152400" y="1519955"/>
            <a:ext cx="8839204" cy="4018212"/>
          </a:xfrm>
          <a:prstGeom prst="rect">
            <a:avLst/>
          </a:prstGeom>
          <a:noFill/>
          <a:ln>
            <a:noFill/>
          </a:ln>
        </p:spPr>
      </p:pic>
    </p:spTree>
  </p:cSld>
  <p:clrMapOvr>
    <a:masterClrMapping/>
  </p:clrMapOvr>
  <p:transition>
    <p:fade/>
  </p:transition>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 name="Shape 459"/>
        <p:cNvGrpSpPr/>
        <p:nvPr/>
      </p:nvGrpSpPr>
      <p:grpSpPr>
        <a:xfrm>
          <a:off x="0" y="0"/>
          <a:ext cx="0" cy="0"/>
          <a:chOff x="0" y="0"/>
          <a:chExt cx="0" cy="0"/>
        </a:xfrm>
      </p:grpSpPr>
      <p:sp>
        <p:nvSpPr>
          <p:cNvPr id="460" name="Google Shape;460;p13"/>
          <p:cNvSpPr txBox="1"/>
          <p:nvPr>
            <p:ph idx="4294967295" type="title"/>
          </p:nvPr>
        </p:nvSpPr>
        <p:spPr>
          <a:xfrm>
            <a:off x="908050" y="315913"/>
            <a:ext cx="8235950" cy="747712"/>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1"/>
              </a:buClr>
              <a:buSzPts val="4400"/>
              <a:buFont typeface="Impact"/>
              <a:buNone/>
            </a:pPr>
            <a:r>
              <a:rPr lang="en-US"/>
              <a:t>3D PRINTING</a:t>
            </a:r>
            <a:endParaRPr/>
          </a:p>
        </p:txBody>
      </p:sp>
      <p:sp>
        <p:nvSpPr>
          <p:cNvPr id="461" name="Google Shape;461;p13"/>
          <p:cNvSpPr txBox="1"/>
          <p:nvPr>
            <p:ph idx="4294967295" type="body"/>
          </p:nvPr>
        </p:nvSpPr>
        <p:spPr>
          <a:xfrm>
            <a:off x="882650" y="2734574"/>
            <a:ext cx="7346950" cy="873363"/>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4800"/>
              <a:buFont typeface="Arial"/>
              <a:buNone/>
            </a:pPr>
            <a:r>
              <a:rPr lang="en-US" sz="4800">
                <a:latin typeface="Arial"/>
                <a:ea typeface="Arial"/>
                <a:cs typeface="Arial"/>
                <a:sym typeface="Arial"/>
              </a:rPr>
              <a:t>Questions?</a:t>
            </a:r>
            <a:endParaRPr/>
          </a:p>
        </p:txBody>
      </p:sp>
    </p:spTree>
  </p:cSld>
  <p:clrMapOvr>
    <a:masterClrMapping/>
  </p:clrMapOvr>
  <p:transition>
    <p:fade/>
  </p:transition>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5"/>
          <p:cNvSpPr txBox="1"/>
          <p:nvPr>
            <p:ph type="title"/>
          </p:nvPr>
        </p:nvSpPr>
        <p:spPr>
          <a:xfrm>
            <a:off x="457200" y="315431"/>
            <a:ext cx="8235950" cy="748782"/>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1"/>
              </a:buClr>
              <a:buSzPts val="4400"/>
              <a:buFont typeface="Impact"/>
              <a:buNone/>
            </a:pPr>
            <a:r>
              <a:rPr lang="en-US"/>
              <a:t>MAJOR COMPONENTS</a:t>
            </a:r>
            <a:endParaRPr/>
          </a:p>
        </p:txBody>
      </p:sp>
      <p:sp>
        <p:nvSpPr>
          <p:cNvPr id="120" name="Google Shape;120;p5"/>
          <p:cNvSpPr txBox="1"/>
          <p:nvPr>
            <p:ph idx="2" type="body"/>
          </p:nvPr>
        </p:nvSpPr>
        <p:spPr>
          <a:xfrm>
            <a:off x="457200" y="1276709"/>
            <a:ext cx="8229600" cy="5307000"/>
          </a:xfrm>
          <a:prstGeom prst="rect">
            <a:avLst/>
          </a:prstGeom>
          <a:noFill/>
          <a:ln>
            <a:noFill/>
          </a:ln>
        </p:spPr>
        <p:txBody>
          <a:bodyPr anchorCtr="0" anchor="t" bIns="45700" lIns="91425" spcFirstLastPara="1" rIns="91425" wrap="square" tIns="45700">
            <a:noAutofit/>
          </a:bodyPr>
          <a:lstStyle/>
          <a:p>
            <a:pPr indent="-273050" lvl="0" marL="285750" rtl="0" algn="l">
              <a:spcBef>
                <a:spcPts val="0"/>
              </a:spcBef>
              <a:spcAft>
                <a:spcPts val="0"/>
              </a:spcAft>
              <a:buSzPts val="2000"/>
              <a:buFont typeface="Roboto"/>
              <a:buChar char="•"/>
            </a:pPr>
            <a:r>
              <a:rPr lang="en-US" sz="2000">
                <a:latin typeface="Roboto"/>
                <a:ea typeface="Roboto"/>
                <a:cs typeface="Roboto"/>
                <a:sym typeface="Roboto"/>
              </a:rPr>
              <a:t>Processor used in embedded systems for low power and processing requirements</a:t>
            </a:r>
            <a:endParaRPr sz="2000">
              <a:latin typeface="Roboto"/>
              <a:ea typeface="Roboto"/>
              <a:cs typeface="Roboto"/>
              <a:sym typeface="Roboto"/>
            </a:endParaRPr>
          </a:p>
          <a:p>
            <a:pPr indent="-273050" lvl="0" marL="285750" rtl="0" algn="l">
              <a:spcBef>
                <a:spcPts val="0"/>
              </a:spcBef>
              <a:spcAft>
                <a:spcPts val="0"/>
              </a:spcAft>
              <a:buSzPts val="2000"/>
              <a:buFont typeface="Roboto"/>
              <a:buChar char="•"/>
            </a:pPr>
            <a:r>
              <a:rPr lang="en-US" sz="2000">
                <a:latin typeface="Roboto"/>
                <a:ea typeface="Roboto"/>
                <a:cs typeface="Roboto"/>
                <a:sym typeface="Roboto"/>
              </a:rPr>
              <a:t> Used for interfacing with UI and Motors</a:t>
            </a:r>
            <a:endParaRPr sz="2000">
              <a:latin typeface="Roboto"/>
              <a:ea typeface="Roboto"/>
              <a:cs typeface="Roboto"/>
              <a:sym typeface="Roboto"/>
            </a:endParaRPr>
          </a:p>
          <a:p>
            <a:pPr indent="-298450" lvl="1" marL="742950" rtl="0" algn="l">
              <a:spcBef>
                <a:spcPts val="0"/>
              </a:spcBef>
              <a:spcAft>
                <a:spcPts val="0"/>
              </a:spcAft>
              <a:buSzPts val="2000"/>
              <a:buFont typeface="Roboto"/>
              <a:buChar char="•"/>
            </a:pPr>
            <a:r>
              <a:rPr lang="en-US" sz="2000">
                <a:latin typeface="Roboto"/>
                <a:ea typeface="Roboto"/>
                <a:cs typeface="Roboto"/>
                <a:sym typeface="Roboto"/>
              </a:rPr>
              <a:t>User Interface uses SPI for LCD screen and GPIO for buttons</a:t>
            </a:r>
            <a:endParaRPr sz="2000">
              <a:latin typeface="Roboto"/>
              <a:ea typeface="Roboto"/>
              <a:cs typeface="Roboto"/>
              <a:sym typeface="Roboto"/>
            </a:endParaRPr>
          </a:p>
          <a:p>
            <a:pPr indent="-298450" lvl="1" marL="742950" rtl="0" algn="l">
              <a:spcBef>
                <a:spcPts val="0"/>
              </a:spcBef>
              <a:spcAft>
                <a:spcPts val="0"/>
              </a:spcAft>
              <a:buSzPts val="2000"/>
              <a:buFont typeface="Roboto"/>
              <a:buChar char="•"/>
            </a:pPr>
            <a:r>
              <a:rPr lang="en-US" sz="2000">
                <a:latin typeface="Roboto"/>
                <a:ea typeface="Roboto"/>
                <a:cs typeface="Roboto"/>
                <a:sym typeface="Roboto"/>
              </a:rPr>
              <a:t>OPM and GPIO used to interface with motors</a:t>
            </a:r>
            <a:endParaRPr sz="2000">
              <a:latin typeface="Roboto"/>
              <a:ea typeface="Roboto"/>
              <a:cs typeface="Roboto"/>
              <a:sym typeface="Roboto"/>
            </a:endParaRPr>
          </a:p>
          <a:p>
            <a:pPr indent="0" lvl="0" marL="0" rtl="0" algn="l">
              <a:spcBef>
                <a:spcPts val="0"/>
              </a:spcBef>
              <a:spcAft>
                <a:spcPts val="0"/>
              </a:spcAft>
              <a:buNone/>
            </a:pPr>
            <a:r>
              <a:t/>
            </a:r>
            <a:endParaRPr sz="2000">
              <a:latin typeface="Roboto"/>
              <a:ea typeface="Roboto"/>
              <a:cs typeface="Roboto"/>
              <a:sym typeface="Roboto"/>
            </a:endParaRPr>
          </a:p>
          <a:p>
            <a:pPr indent="0" lvl="0" marL="0" rtl="0" algn="l">
              <a:spcBef>
                <a:spcPts val="0"/>
              </a:spcBef>
              <a:spcAft>
                <a:spcPts val="0"/>
              </a:spcAft>
              <a:buNone/>
            </a:pPr>
            <a:r>
              <a:rPr lang="en-US" sz="2000">
                <a:latin typeface="Roboto"/>
                <a:ea typeface="Roboto"/>
                <a:cs typeface="Roboto"/>
                <a:sym typeface="Roboto"/>
              </a:rPr>
              <a:t>Specifications (for chosen </a:t>
            </a:r>
            <a:r>
              <a:rPr lang="en-US" sz="2000" u="sng">
                <a:latin typeface="Roboto"/>
                <a:ea typeface="Roboto"/>
                <a:cs typeface="Roboto"/>
                <a:sym typeface="Roboto"/>
              </a:rPr>
              <a:t>STM32F091RCT6</a:t>
            </a:r>
            <a:r>
              <a:rPr lang="en-US" sz="2000">
                <a:latin typeface="Roboto"/>
                <a:ea typeface="Roboto"/>
                <a:cs typeface="Roboto"/>
                <a:sym typeface="Roboto"/>
              </a:rPr>
              <a:t>):</a:t>
            </a:r>
            <a:endParaRPr sz="2000">
              <a:latin typeface="Roboto"/>
              <a:ea typeface="Roboto"/>
              <a:cs typeface="Roboto"/>
              <a:sym typeface="Roboto"/>
            </a:endParaRPr>
          </a:p>
          <a:p>
            <a:pPr indent="-355600" lvl="0" marL="457200" rtl="0" algn="l">
              <a:spcBef>
                <a:spcPts val="0"/>
              </a:spcBef>
              <a:spcAft>
                <a:spcPts val="0"/>
              </a:spcAft>
              <a:buSzPts val="2000"/>
              <a:buFont typeface="Roboto"/>
              <a:buChar char="●"/>
            </a:pPr>
            <a:r>
              <a:rPr lang="en-US" sz="2000">
                <a:latin typeface="Roboto"/>
                <a:ea typeface="Roboto"/>
                <a:cs typeface="Roboto"/>
                <a:sym typeface="Roboto"/>
              </a:rPr>
              <a:t>Clock Speed = </a:t>
            </a:r>
            <a:r>
              <a:rPr b="1" lang="en-US" sz="2000">
                <a:latin typeface="Roboto"/>
                <a:ea typeface="Roboto"/>
                <a:cs typeface="Roboto"/>
                <a:sym typeface="Roboto"/>
              </a:rPr>
              <a:t>48 MHz</a:t>
            </a:r>
            <a:endParaRPr b="1" sz="2000">
              <a:latin typeface="Roboto"/>
              <a:ea typeface="Roboto"/>
              <a:cs typeface="Roboto"/>
              <a:sym typeface="Roboto"/>
            </a:endParaRPr>
          </a:p>
          <a:p>
            <a:pPr indent="-355600" lvl="0" marL="457200" rtl="0" algn="l">
              <a:spcBef>
                <a:spcPts val="0"/>
              </a:spcBef>
              <a:spcAft>
                <a:spcPts val="0"/>
              </a:spcAft>
              <a:buSzPts val="2000"/>
              <a:buFont typeface="Roboto"/>
              <a:buChar char="●"/>
            </a:pPr>
            <a:r>
              <a:rPr lang="en-US" sz="2000">
                <a:latin typeface="Roboto"/>
                <a:ea typeface="Roboto"/>
                <a:cs typeface="Roboto"/>
                <a:sym typeface="Roboto"/>
              </a:rPr>
              <a:t># of GPIO Pins = </a:t>
            </a:r>
            <a:r>
              <a:rPr b="1" lang="en-US" sz="2000">
                <a:latin typeface="Roboto"/>
                <a:ea typeface="Roboto"/>
                <a:cs typeface="Roboto"/>
                <a:sym typeface="Roboto"/>
              </a:rPr>
              <a:t>52</a:t>
            </a:r>
            <a:endParaRPr b="1" sz="2000">
              <a:latin typeface="Roboto"/>
              <a:ea typeface="Roboto"/>
              <a:cs typeface="Roboto"/>
              <a:sym typeface="Roboto"/>
            </a:endParaRPr>
          </a:p>
          <a:p>
            <a:pPr indent="-355600" lvl="0" marL="457200" rtl="0" algn="l">
              <a:spcBef>
                <a:spcPts val="0"/>
              </a:spcBef>
              <a:spcAft>
                <a:spcPts val="0"/>
              </a:spcAft>
              <a:buSzPts val="2000"/>
              <a:buFont typeface="Roboto"/>
              <a:buChar char="●"/>
            </a:pPr>
            <a:r>
              <a:rPr lang="en-US" sz="2000">
                <a:latin typeface="Roboto"/>
                <a:ea typeface="Roboto"/>
                <a:cs typeface="Roboto"/>
                <a:sym typeface="Roboto"/>
              </a:rPr>
              <a:t># of SPI Connections = </a:t>
            </a:r>
            <a:r>
              <a:rPr b="1" lang="en-US" sz="2000">
                <a:latin typeface="Roboto"/>
                <a:ea typeface="Roboto"/>
                <a:cs typeface="Roboto"/>
                <a:sym typeface="Roboto"/>
              </a:rPr>
              <a:t>2</a:t>
            </a:r>
            <a:endParaRPr b="1" sz="2000">
              <a:latin typeface="Roboto"/>
              <a:ea typeface="Roboto"/>
              <a:cs typeface="Roboto"/>
              <a:sym typeface="Roboto"/>
            </a:endParaRPr>
          </a:p>
          <a:p>
            <a:pPr indent="-355600" lvl="0" marL="457200" rtl="0" algn="l">
              <a:spcBef>
                <a:spcPts val="0"/>
              </a:spcBef>
              <a:spcAft>
                <a:spcPts val="0"/>
              </a:spcAft>
              <a:buSzPts val="2000"/>
              <a:buFont typeface="Roboto"/>
              <a:buChar char="●"/>
            </a:pPr>
            <a:r>
              <a:rPr lang="en-US" sz="2000">
                <a:latin typeface="Roboto"/>
                <a:ea typeface="Roboto"/>
                <a:cs typeface="Roboto"/>
                <a:sym typeface="Roboto"/>
              </a:rPr>
              <a:t># of UART Connections = </a:t>
            </a:r>
            <a:r>
              <a:rPr b="1" lang="en-US" sz="2000">
                <a:latin typeface="Roboto"/>
                <a:ea typeface="Roboto"/>
                <a:cs typeface="Roboto"/>
                <a:sym typeface="Roboto"/>
              </a:rPr>
              <a:t>8</a:t>
            </a:r>
            <a:endParaRPr b="1" sz="2000">
              <a:latin typeface="Roboto"/>
              <a:ea typeface="Roboto"/>
              <a:cs typeface="Roboto"/>
              <a:sym typeface="Roboto"/>
            </a:endParaRPr>
          </a:p>
          <a:p>
            <a:pPr indent="-355600" lvl="0" marL="457200" rtl="0" algn="l">
              <a:spcBef>
                <a:spcPts val="0"/>
              </a:spcBef>
              <a:spcAft>
                <a:spcPts val="0"/>
              </a:spcAft>
              <a:buSzPts val="2000"/>
              <a:buFont typeface="Roboto"/>
              <a:buChar char="●"/>
            </a:pPr>
            <a:r>
              <a:rPr lang="en-US" sz="2000">
                <a:latin typeface="Roboto"/>
                <a:ea typeface="Roboto"/>
                <a:cs typeface="Roboto"/>
                <a:sym typeface="Roboto"/>
              </a:rPr>
              <a:t># of Timers = </a:t>
            </a:r>
            <a:r>
              <a:rPr b="1" lang="en-US" sz="2000">
                <a:latin typeface="Roboto"/>
                <a:ea typeface="Roboto"/>
                <a:cs typeface="Roboto"/>
                <a:sym typeface="Roboto"/>
              </a:rPr>
              <a:t>12</a:t>
            </a:r>
            <a:endParaRPr b="1" sz="2000">
              <a:latin typeface="Roboto"/>
              <a:ea typeface="Roboto"/>
              <a:cs typeface="Roboto"/>
              <a:sym typeface="Roboto"/>
            </a:endParaRPr>
          </a:p>
          <a:p>
            <a:pPr indent="-355600" lvl="0" marL="457200" rtl="0" algn="l">
              <a:spcBef>
                <a:spcPts val="0"/>
              </a:spcBef>
              <a:spcAft>
                <a:spcPts val="0"/>
              </a:spcAft>
              <a:buSzPts val="2000"/>
              <a:buFont typeface="Roboto"/>
              <a:buChar char="●"/>
            </a:pPr>
            <a:r>
              <a:rPr lang="en-US" sz="2000">
                <a:latin typeface="Roboto"/>
                <a:ea typeface="Roboto"/>
                <a:cs typeface="Roboto"/>
                <a:sym typeface="Roboto"/>
              </a:rPr>
              <a:t>Operating Voltage = </a:t>
            </a:r>
            <a:r>
              <a:rPr b="1" lang="en-US" sz="2000">
                <a:latin typeface="Roboto"/>
                <a:ea typeface="Roboto"/>
                <a:cs typeface="Roboto"/>
                <a:sym typeface="Roboto"/>
              </a:rPr>
              <a:t>3-3.6 V</a:t>
            </a:r>
            <a:endParaRPr b="1" sz="2000">
              <a:latin typeface="Roboto"/>
              <a:ea typeface="Roboto"/>
              <a:cs typeface="Roboto"/>
              <a:sym typeface="Roboto"/>
            </a:endParaRPr>
          </a:p>
        </p:txBody>
      </p:sp>
      <p:sp>
        <p:nvSpPr>
          <p:cNvPr id="121" name="Google Shape;121;p5"/>
          <p:cNvSpPr txBox="1"/>
          <p:nvPr>
            <p:ph idx="1" type="body"/>
          </p:nvPr>
        </p:nvSpPr>
        <p:spPr>
          <a:xfrm>
            <a:off x="457200" y="924643"/>
            <a:ext cx="8229600" cy="442912"/>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E3AE24"/>
              </a:buClr>
              <a:buSzPts val="2400"/>
              <a:buFont typeface="Impact"/>
              <a:buNone/>
            </a:pPr>
            <a:r>
              <a:rPr lang="en-US" sz="2400"/>
              <a:t>Microcontroller Selection</a:t>
            </a:r>
            <a:endParaRPr sz="2400"/>
          </a:p>
        </p:txBody>
      </p:sp>
      <p:pic>
        <p:nvPicPr>
          <p:cNvPr id="122" name="Google Shape;122;p5"/>
          <p:cNvPicPr preferRelativeResize="0"/>
          <p:nvPr/>
        </p:nvPicPr>
        <p:blipFill>
          <a:blip r:embed="rId3">
            <a:alphaModFix/>
          </a:blip>
          <a:stretch>
            <a:fillRect/>
          </a:stretch>
        </p:blipFill>
        <p:spPr>
          <a:xfrm>
            <a:off x="5454350" y="3637250"/>
            <a:ext cx="2716225" cy="2716225"/>
          </a:xfrm>
          <a:prstGeom prst="rect">
            <a:avLst/>
          </a:prstGeom>
          <a:noFill/>
          <a:ln>
            <a:noFill/>
          </a:ln>
        </p:spPr>
      </p:pic>
      <p:sp>
        <p:nvSpPr>
          <p:cNvPr id="123" name="Google Shape;123;p5"/>
          <p:cNvSpPr/>
          <p:nvPr/>
        </p:nvSpPr>
        <p:spPr>
          <a:xfrm>
            <a:off x="244925" y="5857875"/>
            <a:ext cx="1938900" cy="877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ransition>
    <p:fade/>
  </p:transition>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g1f5a892906d_0_0"/>
          <p:cNvSpPr/>
          <p:nvPr/>
        </p:nvSpPr>
        <p:spPr>
          <a:xfrm>
            <a:off x="244925" y="5857875"/>
            <a:ext cx="1938900" cy="877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g1f5a892906d_0_0"/>
          <p:cNvSpPr txBox="1"/>
          <p:nvPr>
            <p:ph type="title"/>
          </p:nvPr>
        </p:nvSpPr>
        <p:spPr>
          <a:xfrm>
            <a:off x="457200" y="315431"/>
            <a:ext cx="8235900" cy="748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1"/>
              </a:buClr>
              <a:buSzPts val="4400"/>
              <a:buFont typeface="Impact"/>
              <a:buNone/>
            </a:pPr>
            <a:r>
              <a:rPr lang="en-US"/>
              <a:t>MAJOR COMPONENTS</a:t>
            </a:r>
            <a:endParaRPr/>
          </a:p>
        </p:txBody>
      </p:sp>
      <p:sp>
        <p:nvSpPr>
          <p:cNvPr id="130" name="Google Shape;130;g1f5a892906d_0_0"/>
          <p:cNvSpPr txBox="1"/>
          <p:nvPr>
            <p:ph idx="2" type="body"/>
          </p:nvPr>
        </p:nvSpPr>
        <p:spPr>
          <a:xfrm>
            <a:off x="457200" y="1276700"/>
            <a:ext cx="7257900" cy="5307000"/>
          </a:xfrm>
          <a:prstGeom prst="rect">
            <a:avLst/>
          </a:prstGeom>
          <a:noFill/>
          <a:ln>
            <a:noFill/>
          </a:ln>
        </p:spPr>
        <p:txBody>
          <a:bodyPr anchorCtr="0" anchor="t" bIns="45700" lIns="91425" spcFirstLastPara="1" rIns="91425" wrap="square" tIns="45700">
            <a:noAutofit/>
          </a:bodyPr>
          <a:lstStyle/>
          <a:p>
            <a:pPr indent="-330200" lvl="0" marL="457200" rtl="0" algn="l">
              <a:spcBef>
                <a:spcPts val="0"/>
              </a:spcBef>
              <a:spcAft>
                <a:spcPts val="0"/>
              </a:spcAft>
              <a:buSzPts val="1600"/>
              <a:buFont typeface="Roboto Light"/>
              <a:buChar char="●"/>
            </a:pPr>
            <a:r>
              <a:rPr lang="en-US" sz="2000">
                <a:latin typeface="Roboto Light"/>
                <a:ea typeface="Roboto Light"/>
                <a:cs typeface="Roboto Light"/>
                <a:sym typeface="Roboto Light"/>
              </a:rPr>
              <a:t>Standalone processor for auxiliary/computationally </a:t>
            </a:r>
            <a:r>
              <a:rPr lang="en-US" sz="2000">
                <a:latin typeface="Roboto Light"/>
                <a:ea typeface="Roboto Light"/>
                <a:cs typeface="Roboto Light"/>
                <a:sym typeface="Roboto Light"/>
              </a:rPr>
              <a:t>intensive</a:t>
            </a:r>
            <a:r>
              <a:rPr lang="en-US" sz="2000">
                <a:latin typeface="Roboto Light"/>
                <a:ea typeface="Roboto Light"/>
                <a:cs typeface="Roboto Light"/>
                <a:sym typeface="Roboto Light"/>
              </a:rPr>
              <a:t> software operations</a:t>
            </a:r>
            <a:endParaRPr sz="2000">
              <a:latin typeface="Roboto Light"/>
              <a:ea typeface="Roboto Light"/>
              <a:cs typeface="Roboto Light"/>
              <a:sym typeface="Roboto Light"/>
            </a:endParaRPr>
          </a:p>
          <a:p>
            <a:pPr indent="-330200" lvl="0" marL="457200" rtl="0" algn="l">
              <a:spcBef>
                <a:spcPts val="0"/>
              </a:spcBef>
              <a:spcAft>
                <a:spcPts val="0"/>
              </a:spcAft>
              <a:buSzPts val="1600"/>
              <a:buFont typeface="Roboto Light"/>
              <a:buChar char="●"/>
            </a:pPr>
            <a:r>
              <a:rPr lang="en-US" sz="2000">
                <a:latin typeface="Roboto Light"/>
                <a:ea typeface="Roboto Light"/>
                <a:cs typeface="Roboto Light"/>
                <a:sym typeface="Roboto Light"/>
              </a:rPr>
              <a:t>Holds system’s core intelligence</a:t>
            </a:r>
            <a:endParaRPr sz="2000">
              <a:latin typeface="Roboto Light"/>
              <a:ea typeface="Roboto Light"/>
              <a:cs typeface="Roboto Light"/>
              <a:sym typeface="Roboto Light"/>
            </a:endParaRPr>
          </a:p>
          <a:p>
            <a:pPr indent="-330200" lvl="1" marL="914400" rtl="0" algn="l">
              <a:spcBef>
                <a:spcPts val="0"/>
              </a:spcBef>
              <a:spcAft>
                <a:spcPts val="0"/>
              </a:spcAft>
              <a:buSzPts val="1600"/>
              <a:buFont typeface="Roboto Light"/>
              <a:buChar char="○"/>
            </a:pPr>
            <a:r>
              <a:rPr lang="en-US" sz="2000">
                <a:latin typeface="Roboto Light"/>
                <a:ea typeface="Roboto Light"/>
                <a:cs typeface="Roboto Light"/>
                <a:sym typeface="Roboto Light"/>
              </a:rPr>
              <a:t>Using image data to recognize cards</a:t>
            </a:r>
            <a:endParaRPr sz="2000">
              <a:latin typeface="Roboto Light"/>
              <a:ea typeface="Roboto Light"/>
              <a:cs typeface="Roboto Light"/>
              <a:sym typeface="Roboto Light"/>
            </a:endParaRPr>
          </a:p>
          <a:p>
            <a:pPr indent="-330200" lvl="1" marL="914400" rtl="0" algn="l">
              <a:spcBef>
                <a:spcPts val="0"/>
              </a:spcBef>
              <a:spcAft>
                <a:spcPts val="0"/>
              </a:spcAft>
              <a:buSzPts val="1600"/>
              <a:buFont typeface="Roboto Light"/>
              <a:buChar char="○"/>
            </a:pPr>
            <a:r>
              <a:rPr lang="en-US" sz="2000">
                <a:latin typeface="Roboto Light"/>
                <a:ea typeface="Roboto Light"/>
                <a:cs typeface="Roboto Light"/>
                <a:sym typeface="Roboto Light"/>
              </a:rPr>
              <a:t>Finding ‘user specification’</a:t>
            </a:r>
            <a:r>
              <a:rPr lang="en-US" sz="2000">
                <a:latin typeface="Roboto Light"/>
                <a:ea typeface="Roboto Light"/>
                <a:cs typeface="Roboto Light"/>
                <a:sym typeface="Roboto Light"/>
              </a:rPr>
              <a:t>-compliant</a:t>
            </a:r>
            <a:r>
              <a:rPr lang="en-US" sz="2000">
                <a:latin typeface="Roboto Light"/>
                <a:ea typeface="Roboto Light"/>
                <a:cs typeface="Roboto Light"/>
                <a:sym typeface="Roboto Light"/>
              </a:rPr>
              <a:t> card arrangements</a:t>
            </a:r>
            <a:endParaRPr sz="2000">
              <a:latin typeface="Roboto Light"/>
              <a:ea typeface="Roboto Light"/>
              <a:cs typeface="Roboto Light"/>
              <a:sym typeface="Roboto Light"/>
            </a:endParaRPr>
          </a:p>
          <a:p>
            <a:pPr indent="0" lvl="0" marL="0" rtl="0" algn="l">
              <a:spcBef>
                <a:spcPts val="0"/>
              </a:spcBef>
              <a:spcAft>
                <a:spcPts val="0"/>
              </a:spcAft>
              <a:buNone/>
            </a:pPr>
            <a:r>
              <a:t/>
            </a:r>
            <a:endParaRPr sz="2000">
              <a:latin typeface="Roboto Light"/>
              <a:ea typeface="Roboto Light"/>
              <a:cs typeface="Roboto Light"/>
              <a:sym typeface="Roboto Light"/>
            </a:endParaRPr>
          </a:p>
          <a:p>
            <a:pPr indent="0" lvl="0" marL="0" rtl="0" algn="l">
              <a:spcBef>
                <a:spcPts val="0"/>
              </a:spcBef>
              <a:spcAft>
                <a:spcPts val="0"/>
              </a:spcAft>
              <a:buNone/>
            </a:pPr>
            <a:r>
              <a:rPr lang="en-US" sz="2000">
                <a:latin typeface="Roboto"/>
                <a:ea typeface="Roboto"/>
                <a:cs typeface="Roboto"/>
                <a:sym typeface="Roboto"/>
              </a:rPr>
              <a:t>Specifications (for chosen </a:t>
            </a:r>
            <a:r>
              <a:rPr lang="en-US" sz="2000" u="sng">
                <a:latin typeface="Roboto"/>
                <a:ea typeface="Roboto"/>
                <a:cs typeface="Roboto"/>
                <a:sym typeface="Roboto"/>
              </a:rPr>
              <a:t>Raspberry Pi 3 B</a:t>
            </a:r>
            <a:r>
              <a:rPr lang="en-US" sz="2000">
                <a:latin typeface="Roboto"/>
                <a:ea typeface="Roboto"/>
                <a:cs typeface="Roboto"/>
                <a:sym typeface="Roboto"/>
              </a:rPr>
              <a:t>):</a:t>
            </a:r>
            <a:endParaRPr sz="2000">
              <a:latin typeface="Roboto"/>
              <a:ea typeface="Roboto"/>
              <a:cs typeface="Roboto"/>
              <a:sym typeface="Roboto"/>
            </a:endParaRPr>
          </a:p>
          <a:p>
            <a:pPr indent="-330200" lvl="0" marL="457200" rtl="0" algn="l">
              <a:spcBef>
                <a:spcPts val="0"/>
              </a:spcBef>
              <a:spcAft>
                <a:spcPts val="0"/>
              </a:spcAft>
              <a:buSzPts val="1600"/>
              <a:buFont typeface="Roboto Light"/>
              <a:buChar char="●"/>
            </a:pPr>
            <a:r>
              <a:rPr lang="en-US" sz="2000">
                <a:latin typeface="Roboto Light"/>
                <a:ea typeface="Roboto Light"/>
                <a:cs typeface="Roboto Light"/>
                <a:sym typeface="Roboto Light"/>
              </a:rPr>
              <a:t>Price = </a:t>
            </a:r>
            <a:r>
              <a:rPr b="1" lang="en-US" sz="2000">
                <a:latin typeface="Roboto"/>
                <a:ea typeface="Roboto"/>
                <a:cs typeface="Roboto"/>
                <a:sym typeface="Roboto"/>
              </a:rPr>
              <a:t>$35</a:t>
            </a:r>
            <a:endParaRPr b="1" sz="2000">
              <a:latin typeface="Roboto"/>
              <a:ea typeface="Roboto"/>
              <a:cs typeface="Roboto"/>
              <a:sym typeface="Roboto"/>
            </a:endParaRPr>
          </a:p>
          <a:p>
            <a:pPr indent="-330200" lvl="0" marL="457200" rtl="0" algn="l">
              <a:spcBef>
                <a:spcPts val="0"/>
              </a:spcBef>
              <a:spcAft>
                <a:spcPts val="0"/>
              </a:spcAft>
              <a:buSzPts val="1600"/>
              <a:buFont typeface="Roboto Light"/>
              <a:buChar char="●"/>
            </a:pPr>
            <a:r>
              <a:rPr lang="en-US" sz="2000">
                <a:latin typeface="Roboto Light"/>
                <a:ea typeface="Roboto Light"/>
                <a:cs typeface="Roboto Light"/>
                <a:sym typeface="Roboto Light"/>
              </a:rPr>
              <a:t>CPU = </a:t>
            </a:r>
            <a:r>
              <a:rPr b="1" lang="en-US" sz="2000">
                <a:latin typeface="Roboto"/>
                <a:ea typeface="Roboto"/>
                <a:cs typeface="Roboto"/>
                <a:sym typeface="Roboto"/>
              </a:rPr>
              <a:t>ARM Cortex-A53 @ 1.2GHz</a:t>
            </a:r>
            <a:endParaRPr b="1" sz="2000">
              <a:latin typeface="Roboto"/>
              <a:ea typeface="Roboto"/>
              <a:cs typeface="Roboto"/>
              <a:sym typeface="Roboto"/>
            </a:endParaRPr>
          </a:p>
          <a:p>
            <a:pPr indent="-330200" lvl="0" marL="457200" rtl="0" algn="l">
              <a:spcBef>
                <a:spcPts val="0"/>
              </a:spcBef>
              <a:spcAft>
                <a:spcPts val="0"/>
              </a:spcAft>
              <a:buSzPts val="1600"/>
              <a:buFont typeface="Roboto Light"/>
              <a:buChar char="●"/>
            </a:pPr>
            <a:r>
              <a:rPr lang="en-US" sz="2000">
                <a:latin typeface="Roboto Light"/>
                <a:ea typeface="Roboto Light"/>
                <a:cs typeface="Roboto Light"/>
                <a:sym typeface="Roboto Light"/>
              </a:rPr>
              <a:t>GPU = Dual Core VideoCore IV Multimedia Co-Processor</a:t>
            </a:r>
            <a:endParaRPr sz="2000">
              <a:latin typeface="Roboto Light"/>
              <a:ea typeface="Roboto Light"/>
              <a:cs typeface="Roboto Light"/>
              <a:sym typeface="Roboto Light"/>
            </a:endParaRPr>
          </a:p>
          <a:p>
            <a:pPr indent="-330200" lvl="0" marL="457200" rtl="0" algn="l">
              <a:spcBef>
                <a:spcPts val="0"/>
              </a:spcBef>
              <a:spcAft>
                <a:spcPts val="0"/>
              </a:spcAft>
              <a:buSzPts val="1600"/>
              <a:buFont typeface="Roboto Light"/>
              <a:buChar char="●"/>
            </a:pPr>
            <a:r>
              <a:rPr lang="en-US" sz="2000">
                <a:latin typeface="Roboto Light"/>
                <a:ea typeface="Roboto Light"/>
                <a:cs typeface="Roboto Light"/>
                <a:sym typeface="Roboto Light"/>
              </a:rPr>
              <a:t>Memory = 1GB LPDDR2</a:t>
            </a:r>
            <a:endParaRPr sz="2000">
              <a:latin typeface="Roboto Light"/>
              <a:ea typeface="Roboto Light"/>
              <a:cs typeface="Roboto Light"/>
              <a:sym typeface="Roboto Light"/>
            </a:endParaRPr>
          </a:p>
          <a:p>
            <a:pPr indent="-330200" lvl="0" marL="457200" rtl="0" algn="l">
              <a:spcBef>
                <a:spcPts val="0"/>
              </a:spcBef>
              <a:spcAft>
                <a:spcPts val="0"/>
              </a:spcAft>
              <a:buSzPts val="1600"/>
              <a:buFont typeface="Roboto Light"/>
              <a:buChar char="●"/>
            </a:pPr>
            <a:r>
              <a:rPr lang="en-US" sz="2000">
                <a:latin typeface="Roboto Light"/>
                <a:ea typeface="Roboto Light"/>
                <a:cs typeface="Roboto Light"/>
                <a:sym typeface="Roboto Light"/>
              </a:rPr>
              <a:t># of GPIO Pins = </a:t>
            </a:r>
            <a:r>
              <a:rPr b="1" lang="en-US" sz="2000">
                <a:latin typeface="Roboto"/>
                <a:ea typeface="Roboto"/>
                <a:cs typeface="Roboto"/>
                <a:sym typeface="Roboto"/>
              </a:rPr>
              <a:t>28</a:t>
            </a:r>
            <a:endParaRPr b="1" sz="2000">
              <a:latin typeface="Roboto"/>
              <a:ea typeface="Roboto"/>
              <a:cs typeface="Roboto"/>
              <a:sym typeface="Roboto"/>
            </a:endParaRPr>
          </a:p>
          <a:p>
            <a:pPr indent="-330200" lvl="0" marL="457200" rtl="0" algn="l">
              <a:spcBef>
                <a:spcPts val="0"/>
              </a:spcBef>
              <a:spcAft>
                <a:spcPts val="0"/>
              </a:spcAft>
              <a:buSzPts val="1600"/>
              <a:buFont typeface="Roboto Light"/>
              <a:buChar char="●"/>
            </a:pPr>
            <a:r>
              <a:rPr lang="en-US" sz="2000">
                <a:latin typeface="Roboto Light"/>
                <a:ea typeface="Roboto Light"/>
                <a:cs typeface="Roboto Light"/>
                <a:sym typeface="Roboto Light"/>
              </a:rPr>
              <a:t>Power Constraints = </a:t>
            </a:r>
            <a:r>
              <a:rPr b="1" lang="en-US" sz="2000">
                <a:latin typeface="Roboto"/>
                <a:ea typeface="Roboto"/>
                <a:cs typeface="Roboto"/>
                <a:sym typeface="Roboto"/>
              </a:rPr>
              <a:t>5V @ 2A</a:t>
            </a:r>
            <a:endParaRPr b="1" sz="2000">
              <a:latin typeface="Roboto"/>
              <a:ea typeface="Roboto"/>
              <a:cs typeface="Roboto"/>
              <a:sym typeface="Roboto"/>
            </a:endParaRPr>
          </a:p>
          <a:p>
            <a:pPr indent="-330200" lvl="0" marL="457200" rtl="0" algn="l">
              <a:spcBef>
                <a:spcPts val="0"/>
              </a:spcBef>
              <a:spcAft>
                <a:spcPts val="0"/>
              </a:spcAft>
              <a:buSzPts val="1600"/>
              <a:buFont typeface="Roboto Light"/>
              <a:buChar char="●"/>
            </a:pPr>
            <a:r>
              <a:rPr lang="en-US" sz="2000">
                <a:latin typeface="Roboto Light"/>
                <a:ea typeface="Roboto Light"/>
                <a:cs typeface="Roboto Light"/>
                <a:sym typeface="Roboto Light"/>
              </a:rPr>
              <a:t>Other features:</a:t>
            </a:r>
            <a:endParaRPr sz="2000">
              <a:latin typeface="Roboto Light"/>
              <a:ea typeface="Roboto Light"/>
              <a:cs typeface="Roboto Light"/>
              <a:sym typeface="Roboto Light"/>
            </a:endParaRPr>
          </a:p>
          <a:p>
            <a:pPr indent="-330200" lvl="1" marL="914400" rtl="0" algn="l">
              <a:spcBef>
                <a:spcPts val="0"/>
              </a:spcBef>
              <a:spcAft>
                <a:spcPts val="0"/>
              </a:spcAft>
              <a:buSzPts val="1600"/>
              <a:buFont typeface="Roboto Light"/>
              <a:buChar char="○"/>
            </a:pPr>
            <a:r>
              <a:rPr b="1" lang="en-US" sz="2000">
                <a:latin typeface="Roboto"/>
                <a:ea typeface="Roboto"/>
                <a:cs typeface="Roboto"/>
                <a:sym typeface="Roboto"/>
              </a:rPr>
              <a:t>UART</a:t>
            </a:r>
            <a:r>
              <a:rPr lang="en-US" sz="2000">
                <a:latin typeface="Roboto Light"/>
                <a:ea typeface="Roboto Light"/>
                <a:cs typeface="Roboto Light"/>
                <a:sym typeface="Roboto Light"/>
              </a:rPr>
              <a:t>, Display Interfaces (i.e. HDMI), </a:t>
            </a:r>
            <a:r>
              <a:rPr b="1" lang="en-US" sz="2000">
                <a:latin typeface="Roboto"/>
                <a:ea typeface="Roboto"/>
                <a:cs typeface="Roboto"/>
                <a:sym typeface="Roboto"/>
              </a:rPr>
              <a:t>Camera Interface</a:t>
            </a:r>
            <a:endParaRPr b="1" sz="2000">
              <a:latin typeface="Roboto"/>
              <a:ea typeface="Roboto"/>
              <a:cs typeface="Roboto"/>
              <a:sym typeface="Roboto"/>
            </a:endParaRPr>
          </a:p>
        </p:txBody>
      </p:sp>
      <p:sp>
        <p:nvSpPr>
          <p:cNvPr id="131" name="Google Shape;131;g1f5a892906d_0_0"/>
          <p:cNvSpPr txBox="1"/>
          <p:nvPr>
            <p:ph idx="1" type="body"/>
          </p:nvPr>
        </p:nvSpPr>
        <p:spPr>
          <a:xfrm>
            <a:off x="457200" y="924643"/>
            <a:ext cx="8229600" cy="442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E3AE24"/>
              </a:buClr>
              <a:buSzPts val="2400"/>
              <a:buFont typeface="Impact"/>
              <a:buNone/>
            </a:pPr>
            <a:r>
              <a:rPr lang="en-US" sz="2400"/>
              <a:t>Single Board Computer Selection</a:t>
            </a:r>
            <a:endParaRPr sz="2400"/>
          </a:p>
        </p:txBody>
      </p:sp>
      <p:pic>
        <p:nvPicPr>
          <p:cNvPr id="132" name="Google Shape;132;g1f5a892906d_0_0"/>
          <p:cNvPicPr preferRelativeResize="0"/>
          <p:nvPr/>
        </p:nvPicPr>
        <p:blipFill>
          <a:blip r:embed="rId3">
            <a:alphaModFix/>
          </a:blip>
          <a:stretch>
            <a:fillRect/>
          </a:stretch>
        </p:blipFill>
        <p:spPr>
          <a:xfrm>
            <a:off x="6543663" y="1842763"/>
            <a:ext cx="2143125" cy="2143125"/>
          </a:xfrm>
          <a:prstGeom prst="rect">
            <a:avLst/>
          </a:prstGeom>
          <a:noFill/>
          <a:ln>
            <a:noFill/>
          </a:ln>
        </p:spPr>
      </p:pic>
    </p:spTree>
  </p:cSld>
  <p:clrMapOvr>
    <a:masterClrMapping/>
  </p:clrMapOvr>
  <p:transition>
    <p:fade/>
  </p:transition>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g1f5a892906d_0_6"/>
          <p:cNvSpPr txBox="1"/>
          <p:nvPr>
            <p:ph type="title"/>
          </p:nvPr>
        </p:nvSpPr>
        <p:spPr>
          <a:xfrm>
            <a:off x="457200" y="315431"/>
            <a:ext cx="8235900" cy="748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1"/>
              </a:buClr>
              <a:buSzPts val="4400"/>
              <a:buFont typeface="Impact"/>
              <a:buNone/>
            </a:pPr>
            <a:r>
              <a:rPr lang="en-US"/>
              <a:t>MAJOR COMPONENTS</a:t>
            </a:r>
            <a:endParaRPr/>
          </a:p>
        </p:txBody>
      </p:sp>
      <p:sp>
        <p:nvSpPr>
          <p:cNvPr id="138" name="Google Shape;138;g1f5a892906d_0_6"/>
          <p:cNvSpPr txBox="1"/>
          <p:nvPr>
            <p:ph idx="2" type="body"/>
          </p:nvPr>
        </p:nvSpPr>
        <p:spPr>
          <a:xfrm>
            <a:off x="457200" y="1276700"/>
            <a:ext cx="8229600" cy="1142100"/>
          </a:xfrm>
          <a:prstGeom prst="rect">
            <a:avLst/>
          </a:prstGeom>
          <a:noFill/>
          <a:ln>
            <a:noFill/>
          </a:ln>
        </p:spPr>
        <p:txBody>
          <a:bodyPr anchorCtr="0" anchor="t" bIns="45700" lIns="91425" spcFirstLastPara="1" rIns="91425" wrap="square" tIns="45700">
            <a:noAutofit/>
          </a:bodyPr>
          <a:lstStyle/>
          <a:p>
            <a:pPr indent="-330200" lvl="0" marL="457200" rtl="0" algn="l">
              <a:spcBef>
                <a:spcPts val="0"/>
              </a:spcBef>
              <a:spcAft>
                <a:spcPts val="0"/>
              </a:spcAft>
              <a:buSzPts val="1600"/>
              <a:buFont typeface="Roboto Light"/>
              <a:buChar char="●"/>
            </a:pPr>
            <a:r>
              <a:rPr lang="en-US" sz="2000">
                <a:latin typeface="Roboto Light"/>
                <a:ea typeface="Roboto Light"/>
                <a:cs typeface="Roboto Light"/>
                <a:sym typeface="Roboto Light"/>
              </a:rPr>
              <a:t>Independent</a:t>
            </a:r>
            <a:r>
              <a:rPr lang="en-US" sz="2000">
                <a:latin typeface="Roboto Light"/>
                <a:ea typeface="Roboto Light"/>
                <a:cs typeface="Roboto Light"/>
                <a:sym typeface="Roboto Light"/>
              </a:rPr>
              <a:t> </a:t>
            </a:r>
            <a:r>
              <a:rPr lang="en-US" sz="2000">
                <a:latin typeface="Roboto Light"/>
                <a:ea typeface="Roboto Light"/>
                <a:cs typeface="Roboto Light"/>
                <a:sym typeface="Roboto Light"/>
              </a:rPr>
              <a:t>camera module for card image capture within device</a:t>
            </a:r>
            <a:endParaRPr sz="2000">
              <a:latin typeface="Roboto Light"/>
              <a:ea typeface="Roboto Light"/>
              <a:cs typeface="Roboto Light"/>
              <a:sym typeface="Roboto Light"/>
            </a:endParaRPr>
          </a:p>
          <a:p>
            <a:pPr indent="-330200" lvl="0" marL="457200" rtl="0" algn="l">
              <a:spcBef>
                <a:spcPts val="0"/>
              </a:spcBef>
              <a:spcAft>
                <a:spcPts val="0"/>
              </a:spcAft>
              <a:buSzPts val="1600"/>
              <a:buFont typeface="Roboto Light"/>
              <a:buChar char="●"/>
            </a:pPr>
            <a:r>
              <a:rPr lang="en-US" sz="2000">
                <a:latin typeface="Roboto Light"/>
                <a:ea typeface="Roboto Light"/>
                <a:cs typeface="Roboto Light"/>
                <a:sym typeface="Roboto Light"/>
              </a:rPr>
              <a:t>Captures images of cards for identification via SBC</a:t>
            </a:r>
            <a:endParaRPr sz="2000">
              <a:latin typeface="Roboto Light"/>
              <a:ea typeface="Roboto Light"/>
              <a:cs typeface="Roboto Light"/>
              <a:sym typeface="Roboto Light"/>
            </a:endParaRPr>
          </a:p>
          <a:p>
            <a:pPr indent="-330200" lvl="0" marL="457200" rtl="0" algn="l">
              <a:spcBef>
                <a:spcPts val="0"/>
              </a:spcBef>
              <a:spcAft>
                <a:spcPts val="0"/>
              </a:spcAft>
              <a:buSzPts val="1600"/>
              <a:buFont typeface="Roboto Light"/>
              <a:buChar char="●"/>
            </a:pPr>
            <a:r>
              <a:rPr lang="en-US" sz="2000">
                <a:latin typeface="Roboto Light"/>
                <a:ea typeface="Roboto Light"/>
                <a:cs typeface="Roboto Light"/>
                <a:sym typeface="Roboto Light"/>
              </a:rPr>
              <a:t>Priorities: (1) Compactness (2) Ease of integration (3) Price</a:t>
            </a:r>
            <a:endParaRPr/>
          </a:p>
        </p:txBody>
      </p:sp>
      <p:sp>
        <p:nvSpPr>
          <p:cNvPr id="139" name="Google Shape;139;g1f5a892906d_0_6"/>
          <p:cNvSpPr txBox="1"/>
          <p:nvPr>
            <p:ph idx="1" type="body"/>
          </p:nvPr>
        </p:nvSpPr>
        <p:spPr>
          <a:xfrm>
            <a:off x="457200" y="924643"/>
            <a:ext cx="8229600" cy="442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E3AE24"/>
              </a:buClr>
              <a:buSzPts val="2400"/>
              <a:buFont typeface="Impact"/>
              <a:buNone/>
            </a:pPr>
            <a:r>
              <a:rPr lang="en-US" sz="2400"/>
              <a:t>Camera Selection</a:t>
            </a:r>
            <a:endParaRPr sz="2400"/>
          </a:p>
        </p:txBody>
      </p:sp>
      <p:pic>
        <p:nvPicPr>
          <p:cNvPr id="140" name="Google Shape;140;g1f5a892906d_0_6"/>
          <p:cNvPicPr preferRelativeResize="0"/>
          <p:nvPr/>
        </p:nvPicPr>
        <p:blipFill>
          <a:blip r:embed="rId3">
            <a:alphaModFix/>
          </a:blip>
          <a:stretch>
            <a:fillRect/>
          </a:stretch>
        </p:blipFill>
        <p:spPr>
          <a:xfrm>
            <a:off x="6366663" y="2988288"/>
            <a:ext cx="2600325" cy="1762125"/>
          </a:xfrm>
          <a:prstGeom prst="rect">
            <a:avLst/>
          </a:prstGeom>
          <a:noFill/>
          <a:ln>
            <a:noFill/>
          </a:ln>
        </p:spPr>
      </p:pic>
      <p:sp>
        <p:nvSpPr>
          <p:cNvPr id="141" name="Google Shape;141;g1f5a892906d_0_6"/>
          <p:cNvSpPr txBox="1"/>
          <p:nvPr>
            <p:ph idx="2" type="body"/>
          </p:nvPr>
        </p:nvSpPr>
        <p:spPr>
          <a:xfrm>
            <a:off x="457200" y="2419700"/>
            <a:ext cx="7053900" cy="37647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2000">
                <a:latin typeface="Roboto"/>
                <a:ea typeface="Roboto"/>
                <a:cs typeface="Roboto"/>
                <a:sym typeface="Roboto"/>
              </a:rPr>
              <a:t>Specifications (for chosen </a:t>
            </a:r>
            <a:r>
              <a:rPr lang="en-US" sz="2000" u="sng">
                <a:latin typeface="Roboto"/>
                <a:ea typeface="Roboto"/>
                <a:cs typeface="Roboto"/>
                <a:sym typeface="Roboto"/>
              </a:rPr>
              <a:t>Raspberry Pi Camera Module v2</a:t>
            </a:r>
            <a:r>
              <a:rPr lang="en-US" sz="2000">
                <a:latin typeface="Roboto"/>
                <a:ea typeface="Roboto"/>
                <a:cs typeface="Roboto"/>
                <a:sym typeface="Roboto"/>
              </a:rPr>
              <a:t>):</a:t>
            </a:r>
            <a:endParaRPr sz="2000">
              <a:latin typeface="Roboto"/>
              <a:ea typeface="Roboto"/>
              <a:cs typeface="Roboto"/>
              <a:sym typeface="Roboto"/>
            </a:endParaRPr>
          </a:p>
          <a:p>
            <a:pPr indent="-330200" lvl="0" marL="457200" rtl="0" algn="l">
              <a:spcBef>
                <a:spcPts val="0"/>
              </a:spcBef>
              <a:spcAft>
                <a:spcPts val="0"/>
              </a:spcAft>
              <a:buSzPts val="1600"/>
              <a:buFont typeface="Roboto Light"/>
              <a:buChar char="●"/>
            </a:pPr>
            <a:r>
              <a:rPr lang="en-US" sz="2000">
                <a:latin typeface="Roboto Light"/>
                <a:ea typeface="Roboto Light"/>
                <a:cs typeface="Roboto Light"/>
                <a:sym typeface="Roboto Light"/>
              </a:rPr>
              <a:t>Price = </a:t>
            </a:r>
            <a:r>
              <a:rPr b="1" lang="en-US" sz="2000">
                <a:latin typeface="Roboto"/>
                <a:ea typeface="Roboto"/>
                <a:cs typeface="Roboto"/>
                <a:sym typeface="Roboto"/>
              </a:rPr>
              <a:t>$25</a:t>
            </a:r>
            <a:endParaRPr b="1" sz="2000">
              <a:latin typeface="Roboto"/>
              <a:ea typeface="Roboto"/>
              <a:cs typeface="Roboto"/>
              <a:sym typeface="Roboto"/>
            </a:endParaRPr>
          </a:p>
          <a:p>
            <a:pPr indent="-330200" lvl="0" marL="457200" rtl="0" algn="l">
              <a:spcBef>
                <a:spcPts val="0"/>
              </a:spcBef>
              <a:spcAft>
                <a:spcPts val="0"/>
              </a:spcAft>
              <a:buSzPts val="1600"/>
              <a:buFont typeface="Roboto Light"/>
              <a:buChar char="●"/>
            </a:pPr>
            <a:r>
              <a:rPr lang="en-US" sz="2000">
                <a:latin typeface="Roboto Light"/>
                <a:ea typeface="Roboto Light"/>
                <a:cs typeface="Roboto Light"/>
                <a:sym typeface="Roboto Light"/>
              </a:rPr>
              <a:t>Dimensions = </a:t>
            </a:r>
            <a:r>
              <a:rPr b="1" lang="en-US" sz="2000">
                <a:latin typeface="Roboto"/>
                <a:ea typeface="Roboto"/>
                <a:cs typeface="Roboto"/>
                <a:sym typeface="Roboto"/>
              </a:rPr>
              <a:t>25 × 24 × 9 mm</a:t>
            </a:r>
            <a:endParaRPr b="1" sz="2000">
              <a:latin typeface="Roboto"/>
              <a:ea typeface="Roboto"/>
              <a:cs typeface="Roboto"/>
              <a:sym typeface="Roboto"/>
            </a:endParaRPr>
          </a:p>
          <a:p>
            <a:pPr indent="-330200" lvl="0" marL="457200" rtl="0" algn="l">
              <a:spcBef>
                <a:spcPts val="0"/>
              </a:spcBef>
              <a:spcAft>
                <a:spcPts val="0"/>
              </a:spcAft>
              <a:buSzPts val="1600"/>
              <a:buFont typeface="Roboto Light"/>
              <a:buChar char="●"/>
            </a:pPr>
            <a:r>
              <a:rPr lang="en-US" sz="2000">
                <a:latin typeface="Roboto Light"/>
                <a:ea typeface="Roboto Light"/>
                <a:cs typeface="Roboto Light"/>
                <a:sym typeface="Roboto Light"/>
              </a:rPr>
              <a:t>Sensor = 8 megapixel Sony IMX219</a:t>
            </a:r>
            <a:endParaRPr sz="2000">
              <a:latin typeface="Roboto Light"/>
              <a:ea typeface="Roboto Light"/>
              <a:cs typeface="Roboto Light"/>
              <a:sym typeface="Roboto Light"/>
            </a:endParaRPr>
          </a:p>
          <a:p>
            <a:pPr indent="-330200" lvl="0" marL="457200" rtl="0" algn="l">
              <a:spcBef>
                <a:spcPts val="0"/>
              </a:spcBef>
              <a:spcAft>
                <a:spcPts val="0"/>
              </a:spcAft>
              <a:buSzPts val="1600"/>
              <a:buFont typeface="Roboto Light"/>
              <a:buChar char="●"/>
            </a:pPr>
            <a:r>
              <a:rPr lang="en-US" sz="2000">
                <a:latin typeface="Roboto Light"/>
                <a:ea typeface="Roboto Light"/>
                <a:cs typeface="Roboto Light"/>
                <a:sym typeface="Roboto Light"/>
              </a:rPr>
              <a:t>Focal Length/FOV = 3.04 mm, 62.2°</a:t>
            </a:r>
            <a:endParaRPr sz="2000">
              <a:latin typeface="Roboto Light"/>
              <a:ea typeface="Roboto Light"/>
              <a:cs typeface="Roboto Light"/>
              <a:sym typeface="Roboto Light"/>
            </a:endParaRPr>
          </a:p>
          <a:p>
            <a:pPr indent="-330200" lvl="0" marL="457200" rtl="0" algn="l">
              <a:spcBef>
                <a:spcPts val="0"/>
              </a:spcBef>
              <a:spcAft>
                <a:spcPts val="0"/>
              </a:spcAft>
              <a:buSzPts val="1600"/>
              <a:buFont typeface="Roboto Light"/>
              <a:buChar char="●"/>
            </a:pPr>
            <a:r>
              <a:rPr lang="en-US" sz="2000">
                <a:latin typeface="Roboto Light"/>
                <a:ea typeface="Roboto Light"/>
                <a:cs typeface="Roboto Light"/>
                <a:sym typeface="Roboto Light"/>
              </a:rPr>
              <a:t>Data Output Format = </a:t>
            </a:r>
            <a:r>
              <a:rPr b="1" lang="en-US" sz="2000">
                <a:latin typeface="Roboto"/>
                <a:ea typeface="Roboto"/>
                <a:cs typeface="Roboto"/>
                <a:sym typeface="Roboto"/>
              </a:rPr>
              <a:t>YUV array</a:t>
            </a:r>
            <a:endParaRPr b="1" sz="2000">
              <a:latin typeface="Roboto"/>
              <a:ea typeface="Roboto"/>
              <a:cs typeface="Roboto"/>
              <a:sym typeface="Roboto"/>
            </a:endParaRPr>
          </a:p>
          <a:p>
            <a:pPr indent="-330200" lvl="0" marL="457200" rtl="0" algn="l">
              <a:spcBef>
                <a:spcPts val="0"/>
              </a:spcBef>
              <a:spcAft>
                <a:spcPts val="0"/>
              </a:spcAft>
              <a:buSzPts val="1600"/>
              <a:buFont typeface="Roboto Light"/>
              <a:buChar char="●"/>
            </a:pPr>
            <a:r>
              <a:rPr lang="en-US" sz="2000">
                <a:latin typeface="Roboto Light"/>
                <a:ea typeface="Roboto Light"/>
                <a:cs typeface="Roboto Light"/>
                <a:sym typeface="Roboto Light"/>
              </a:rPr>
              <a:t>Connection Interface = RasPi Ribbon Connector</a:t>
            </a:r>
            <a:endParaRPr sz="2000">
              <a:latin typeface="Roboto Light"/>
              <a:ea typeface="Roboto Light"/>
              <a:cs typeface="Roboto Light"/>
              <a:sym typeface="Roboto Light"/>
            </a:endParaRPr>
          </a:p>
          <a:p>
            <a:pPr indent="-330200" lvl="0" marL="457200" rtl="0" algn="l">
              <a:spcBef>
                <a:spcPts val="0"/>
              </a:spcBef>
              <a:spcAft>
                <a:spcPts val="0"/>
              </a:spcAft>
              <a:buSzPts val="1600"/>
              <a:buFont typeface="Roboto Light"/>
              <a:buChar char="●"/>
            </a:pPr>
            <a:r>
              <a:rPr lang="en-US" sz="2000">
                <a:latin typeface="Roboto Light"/>
                <a:ea typeface="Roboto Light"/>
                <a:cs typeface="Roboto Light"/>
                <a:sym typeface="Roboto Light"/>
              </a:rPr>
              <a:t>Other features:</a:t>
            </a:r>
            <a:endParaRPr sz="2000">
              <a:latin typeface="Roboto Light"/>
              <a:ea typeface="Roboto Light"/>
              <a:cs typeface="Roboto Light"/>
              <a:sym typeface="Roboto Light"/>
            </a:endParaRPr>
          </a:p>
          <a:p>
            <a:pPr indent="-330200" lvl="1" marL="914400" rtl="0" algn="l">
              <a:spcBef>
                <a:spcPts val="0"/>
              </a:spcBef>
              <a:spcAft>
                <a:spcPts val="0"/>
              </a:spcAft>
              <a:buSzPts val="1600"/>
              <a:buFont typeface="Roboto Light"/>
              <a:buChar char="○"/>
            </a:pPr>
            <a:r>
              <a:rPr lang="en-US" sz="2000">
                <a:latin typeface="Roboto Light"/>
                <a:ea typeface="Roboto Light"/>
                <a:cs typeface="Roboto Light"/>
                <a:sym typeface="Roboto Light"/>
              </a:rPr>
              <a:t>Official camera for chosen SBC (</a:t>
            </a:r>
            <a:r>
              <a:rPr b="1" lang="en-US" sz="2000">
                <a:latin typeface="Roboto"/>
                <a:ea typeface="Roboto"/>
                <a:cs typeface="Roboto"/>
                <a:sym typeface="Roboto"/>
              </a:rPr>
              <a:t>high integrability</a:t>
            </a:r>
            <a:r>
              <a:rPr lang="en-US" sz="2000">
                <a:latin typeface="Roboto Light"/>
                <a:ea typeface="Roboto Light"/>
                <a:cs typeface="Roboto Light"/>
                <a:sym typeface="Roboto Light"/>
              </a:rPr>
              <a:t>)</a:t>
            </a:r>
            <a:endParaRPr sz="2000">
              <a:latin typeface="Roboto Light"/>
              <a:ea typeface="Roboto Light"/>
              <a:cs typeface="Roboto Light"/>
              <a:sym typeface="Roboto Light"/>
            </a:endParaRPr>
          </a:p>
          <a:p>
            <a:pPr indent="0" lvl="0" marL="0" rtl="0" algn="l">
              <a:spcBef>
                <a:spcPts val="0"/>
              </a:spcBef>
              <a:spcAft>
                <a:spcPts val="0"/>
              </a:spcAft>
              <a:buNone/>
            </a:pPr>
            <a:r>
              <a:t/>
            </a:r>
            <a:endParaRPr/>
          </a:p>
        </p:txBody>
      </p:sp>
      <p:sp>
        <p:nvSpPr>
          <p:cNvPr id="142" name="Google Shape;142;g1f5a892906d_0_6"/>
          <p:cNvSpPr/>
          <p:nvPr/>
        </p:nvSpPr>
        <p:spPr>
          <a:xfrm>
            <a:off x="244925" y="5857875"/>
            <a:ext cx="1938900" cy="877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ransition>
    <p:fade/>
  </p:transition>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g1f5a892906d_0_12"/>
          <p:cNvSpPr txBox="1"/>
          <p:nvPr>
            <p:ph type="title"/>
          </p:nvPr>
        </p:nvSpPr>
        <p:spPr>
          <a:xfrm>
            <a:off x="457200" y="315431"/>
            <a:ext cx="8235900" cy="748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1"/>
              </a:buClr>
              <a:buSzPts val="4400"/>
              <a:buFont typeface="Impact"/>
              <a:buNone/>
            </a:pPr>
            <a:r>
              <a:rPr lang="en-US"/>
              <a:t>MAJOR COMPONENTS</a:t>
            </a:r>
            <a:endParaRPr/>
          </a:p>
        </p:txBody>
      </p:sp>
      <p:sp>
        <p:nvSpPr>
          <p:cNvPr id="148" name="Google Shape;148;g1f5a892906d_0_12"/>
          <p:cNvSpPr txBox="1"/>
          <p:nvPr>
            <p:ph idx="2" type="body"/>
          </p:nvPr>
        </p:nvSpPr>
        <p:spPr>
          <a:xfrm>
            <a:off x="457200" y="1276709"/>
            <a:ext cx="8229600" cy="5307000"/>
          </a:xfrm>
          <a:prstGeom prst="rect">
            <a:avLst/>
          </a:prstGeom>
          <a:noFill/>
          <a:ln>
            <a:noFill/>
          </a:ln>
        </p:spPr>
        <p:txBody>
          <a:bodyPr anchorCtr="0" anchor="t" bIns="45700" lIns="91425" spcFirstLastPara="1" rIns="91425" wrap="square" tIns="45700">
            <a:noAutofit/>
          </a:bodyPr>
          <a:lstStyle/>
          <a:p>
            <a:pPr indent="-355600" lvl="0" marL="457200" rtl="0" algn="l">
              <a:spcBef>
                <a:spcPts val="0"/>
              </a:spcBef>
              <a:spcAft>
                <a:spcPts val="0"/>
              </a:spcAft>
              <a:buSzPts val="2000"/>
              <a:buFont typeface="Roboto"/>
              <a:buChar char="●"/>
            </a:pPr>
            <a:r>
              <a:rPr lang="en-US" sz="2000">
                <a:latin typeface="Roboto"/>
                <a:ea typeface="Roboto"/>
                <a:cs typeface="Roboto"/>
                <a:sym typeface="Roboto"/>
              </a:rPr>
              <a:t>Motor that allows for fine control over rotation</a:t>
            </a:r>
            <a:endParaRPr sz="2000">
              <a:latin typeface="Roboto"/>
              <a:ea typeface="Roboto"/>
              <a:cs typeface="Roboto"/>
              <a:sym typeface="Roboto"/>
            </a:endParaRPr>
          </a:p>
          <a:p>
            <a:pPr indent="-355600" lvl="0" marL="457200" rtl="0" algn="l">
              <a:spcBef>
                <a:spcPts val="0"/>
              </a:spcBef>
              <a:spcAft>
                <a:spcPts val="0"/>
              </a:spcAft>
              <a:buSzPts val="2000"/>
              <a:buFont typeface="Roboto"/>
              <a:buChar char="●"/>
            </a:pPr>
            <a:r>
              <a:rPr lang="en-US" sz="2000">
                <a:latin typeface="Roboto"/>
                <a:ea typeface="Roboto"/>
                <a:cs typeface="Roboto"/>
                <a:sym typeface="Roboto"/>
              </a:rPr>
              <a:t>Used for controlling card separation</a:t>
            </a:r>
            <a:endParaRPr sz="2000">
              <a:latin typeface="Roboto"/>
              <a:ea typeface="Roboto"/>
              <a:cs typeface="Roboto"/>
              <a:sym typeface="Roboto"/>
            </a:endParaRPr>
          </a:p>
          <a:p>
            <a:pPr indent="-355600" lvl="1" marL="914400" rtl="0" algn="l">
              <a:spcBef>
                <a:spcPts val="0"/>
              </a:spcBef>
              <a:spcAft>
                <a:spcPts val="0"/>
              </a:spcAft>
              <a:buSzPts val="2000"/>
              <a:buFont typeface="Roboto"/>
              <a:buChar char="○"/>
            </a:pPr>
            <a:r>
              <a:rPr lang="en-US" sz="2000">
                <a:latin typeface="Roboto"/>
                <a:ea typeface="Roboto"/>
                <a:cs typeface="Roboto"/>
                <a:sym typeface="Roboto"/>
              </a:rPr>
              <a:t>Control card holding wheel</a:t>
            </a:r>
            <a:endParaRPr sz="2000">
              <a:latin typeface="Roboto"/>
              <a:ea typeface="Roboto"/>
              <a:cs typeface="Roboto"/>
              <a:sym typeface="Roboto"/>
            </a:endParaRPr>
          </a:p>
          <a:p>
            <a:pPr indent="-355600" lvl="1" marL="914400" rtl="0" algn="l">
              <a:spcBef>
                <a:spcPts val="0"/>
              </a:spcBef>
              <a:spcAft>
                <a:spcPts val="0"/>
              </a:spcAft>
              <a:buSzPts val="2000"/>
              <a:buFont typeface="Roboto"/>
              <a:buChar char="○"/>
            </a:pPr>
            <a:r>
              <a:rPr lang="en-US" sz="2000">
                <a:latin typeface="Roboto"/>
                <a:ea typeface="Roboto"/>
                <a:cs typeface="Roboto"/>
                <a:sym typeface="Roboto"/>
              </a:rPr>
              <a:t>Push cards off bottom of deck</a:t>
            </a:r>
            <a:endParaRPr sz="2000">
              <a:latin typeface="Roboto"/>
              <a:ea typeface="Roboto"/>
              <a:cs typeface="Roboto"/>
              <a:sym typeface="Roboto"/>
            </a:endParaRPr>
          </a:p>
          <a:p>
            <a:pPr indent="0" lvl="0" marL="0" rtl="0" algn="l">
              <a:spcBef>
                <a:spcPts val="0"/>
              </a:spcBef>
              <a:spcAft>
                <a:spcPts val="0"/>
              </a:spcAft>
              <a:buNone/>
            </a:pPr>
            <a:r>
              <a:t/>
            </a:r>
            <a:endParaRPr sz="2000">
              <a:latin typeface="Roboto"/>
              <a:ea typeface="Roboto"/>
              <a:cs typeface="Roboto"/>
              <a:sym typeface="Roboto"/>
            </a:endParaRPr>
          </a:p>
          <a:p>
            <a:pPr indent="0" lvl="0" marL="0" rtl="0" algn="l">
              <a:spcBef>
                <a:spcPts val="0"/>
              </a:spcBef>
              <a:spcAft>
                <a:spcPts val="0"/>
              </a:spcAft>
              <a:buNone/>
            </a:pPr>
            <a:r>
              <a:rPr lang="en-US" sz="2000">
                <a:latin typeface="Roboto"/>
                <a:ea typeface="Roboto"/>
                <a:cs typeface="Roboto"/>
                <a:sym typeface="Roboto"/>
              </a:rPr>
              <a:t>Specifications (for chosen Nema 14):</a:t>
            </a:r>
            <a:endParaRPr sz="2000">
              <a:latin typeface="Roboto"/>
              <a:ea typeface="Roboto"/>
              <a:cs typeface="Roboto"/>
              <a:sym typeface="Roboto"/>
            </a:endParaRPr>
          </a:p>
          <a:p>
            <a:pPr indent="-355600" lvl="0" marL="457200" rtl="0" algn="l">
              <a:spcBef>
                <a:spcPts val="0"/>
              </a:spcBef>
              <a:spcAft>
                <a:spcPts val="0"/>
              </a:spcAft>
              <a:buSzPts val="2000"/>
              <a:buChar char="●"/>
            </a:pPr>
            <a:r>
              <a:rPr lang="en-US" sz="2000">
                <a:latin typeface="Roboto"/>
                <a:ea typeface="Roboto"/>
                <a:cs typeface="Roboto"/>
                <a:sym typeface="Roboto"/>
              </a:rPr>
              <a:t>Step Size = </a:t>
            </a:r>
            <a:r>
              <a:rPr b="1" lang="en-US" sz="2000">
                <a:latin typeface="Roboto"/>
                <a:ea typeface="Roboto"/>
                <a:cs typeface="Roboto"/>
                <a:sym typeface="Roboto"/>
              </a:rPr>
              <a:t>1.8 degrees</a:t>
            </a:r>
            <a:endParaRPr b="1" sz="2000">
              <a:latin typeface="Roboto"/>
              <a:ea typeface="Roboto"/>
              <a:cs typeface="Roboto"/>
              <a:sym typeface="Roboto"/>
            </a:endParaRPr>
          </a:p>
          <a:p>
            <a:pPr indent="-355600" lvl="0" marL="457200" rtl="0" algn="l">
              <a:spcBef>
                <a:spcPts val="0"/>
              </a:spcBef>
              <a:spcAft>
                <a:spcPts val="0"/>
              </a:spcAft>
              <a:buSzPts val="2000"/>
              <a:buChar char="●"/>
            </a:pPr>
            <a:r>
              <a:rPr lang="en-US" sz="2000">
                <a:latin typeface="Roboto"/>
                <a:ea typeface="Roboto"/>
                <a:cs typeface="Roboto"/>
                <a:sym typeface="Roboto"/>
              </a:rPr>
              <a:t>Voltage = </a:t>
            </a:r>
            <a:r>
              <a:rPr b="1" lang="en-US" sz="2000">
                <a:latin typeface="Roboto"/>
                <a:ea typeface="Roboto"/>
                <a:cs typeface="Roboto"/>
                <a:sym typeface="Roboto"/>
              </a:rPr>
              <a:t>10 V</a:t>
            </a:r>
            <a:endParaRPr b="1" sz="2000">
              <a:latin typeface="Roboto"/>
              <a:ea typeface="Roboto"/>
              <a:cs typeface="Roboto"/>
              <a:sym typeface="Roboto"/>
            </a:endParaRPr>
          </a:p>
          <a:p>
            <a:pPr indent="-355600" lvl="0" marL="457200" rtl="0" algn="l">
              <a:spcBef>
                <a:spcPts val="0"/>
              </a:spcBef>
              <a:spcAft>
                <a:spcPts val="0"/>
              </a:spcAft>
              <a:buSzPts val="2000"/>
              <a:buChar char="●"/>
            </a:pPr>
            <a:r>
              <a:rPr lang="en-US" sz="2000">
                <a:latin typeface="Roboto"/>
                <a:ea typeface="Roboto"/>
                <a:cs typeface="Roboto"/>
                <a:sym typeface="Roboto"/>
              </a:rPr>
              <a:t>Current = </a:t>
            </a:r>
            <a:r>
              <a:rPr b="1" lang="en-US" sz="2000">
                <a:latin typeface="Roboto"/>
                <a:ea typeface="Roboto"/>
                <a:cs typeface="Roboto"/>
                <a:sym typeface="Roboto"/>
              </a:rPr>
              <a:t>0.5 A/Phase</a:t>
            </a:r>
            <a:endParaRPr b="1" sz="2000">
              <a:latin typeface="Roboto"/>
              <a:ea typeface="Roboto"/>
              <a:cs typeface="Roboto"/>
              <a:sym typeface="Roboto"/>
            </a:endParaRPr>
          </a:p>
          <a:p>
            <a:pPr indent="-355600" lvl="0" marL="457200" rtl="0" algn="l">
              <a:spcBef>
                <a:spcPts val="0"/>
              </a:spcBef>
              <a:spcAft>
                <a:spcPts val="0"/>
              </a:spcAft>
              <a:buSzPts val="2000"/>
              <a:buChar char="●"/>
            </a:pPr>
            <a:r>
              <a:rPr lang="en-US" sz="2000">
                <a:latin typeface="Roboto"/>
                <a:ea typeface="Roboto"/>
                <a:cs typeface="Roboto"/>
                <a:sym typeface="Roboto"/>
              </a:rPr>
              <a:t>Holding Torque = </a:t>
            </a:r>
            <a:r>
              <a:rPr b="1" lang="en-US" sz="2000">
                <a:latin typeface="Roboto"/>
                <a:ea typeface="Roboto"/>
                <a:cs typeface="Roboto"/>
                <a:sym typeface="Roboto"/>
              </a:rPr>
              <a:t>14 oz*in</a:t>
            </a:r>
            <a:endParaRPr b="1" sz="2000">
              <a:latin typeface="Roboto"/>
              <a:ea typeface="Roboto"/>
              <a:cs typeface="Roboto"/>
              <a:sym typeface="Roboto"/>
            </a:endParaRPr>
          </a:p>
        </p:txBody>
      </p:sp>
      <p:sp>
        <p:nvSpPr>
          <p:cNvPr id="149" name="Google Shape;149;g1f5a892906d_0_12"/>
          <p:cNvSpPr txBox="1"/>
          <p:nvPr>
            <p:ph idx="1" type="body"/>
          </p:nvPr>
        </p:nvSpPr>
        <p:spPr>
          <a:xfrm>
            <a:off x="457200" y="924643"/>
            <a:ext cx="8229600" cy="442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E3AE24"/>
              </a:buClr>
              <a:buSzPts val="2400"/>
              <a:buFont typeface="Impact"/>
              <a:buNone/>
            </a:pPr>
            <a:r>
              <a:rPr lang="en-US" sz="2400"/>
              <a:t>Stepper Motor Selection</a:t>
            </a:r>
            <a:endParaRPr sz="2400"/>
          </a:p>
        </p:txBody>
      </p:sp>
      <p:pic>
        <p:nvPicPr>
          <p:cNvPr id="150" name="Google Shape;150;g1f5a892906d_0_12"/>
          <p:cNvPicPr preferRelativeResize="0"/>
          <p:nvPr/>
        </p:nvPicPr>
        <p:blipFill>
          <a:blip r:embed="rId3">
            <a:alphaModFix/>
          </a:blip>
          <a:stretch>
            <a:fillRect/>
          </a:stretch>
        </p:blipFill>
        <p:spPr>
          <a:xfrm>
            <a:off x="4766650" y="3467850"/>
            <a:ext cx="3608801" cy="2887050"/>
          </a:xfrm>
          <a:prstGeom prst="rect">
            <a:avLst/>
          </a:prstGeom>
          <a:noFill/>
          <a:ln>
            <a:noFill/>
          </a:ln>
        </p:spPr>
      </p:pic>
      <p:sp>
        <p:nvSpPr>
          <p:cNvPr id="151" name="Google Shape;151;g1f5a892906d_0_12"/>
          <p:cNvSpPr/>
          <p:nvPr/>
        </p:nvSpPr>
        <p:spPr>
          <a:xfrm>
            <a:off x="244925" y="5857875"/>
            <a:ext cx="1938900" cy="877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ransition>
    <p:fade/>
  </p:transition>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g1f5ada407cc_0_8"/>
          <p:cNvSpPr txBox="1"/>
          <p:nvPr>
            <p:ph type="title"/>
          </p:nvPr>
        </p:nvSpPr>
        <p:spPr>
          <a:xfrm>
            <a:off x="457200" y="315431"/>
            <a:ext cx="8235900" cy="748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1"/>
              </a:buClr>
              <a:buSzPts val="4400"/>
              <a:buFont typeface="Impact"/>
              <a:buNone/>
            </a:pPr>
            <a:r>
              <a:rPr lang="en-US"/>
              <a:t>MAJOR COMPONENTS</a:t>
            </a:r>
            <a:endParaRPr/>
          </a:p>
        </p:txBody>
      </p:sp>
      <p:sp>
        <p:nvSpPr>
          <p:cNvPr id="157" name="Google Shape;157;g1f5ada407cc_0_8"/>
          <p:cNvSpPr txBox="1"/>
          <p:nvPr>
            <p:ph idx="2" type="body"/>
          </p:nvPr>
        </p:nvSpPr>
        <p:spPr>
          <a:xfrm>
            <a:off x="457200" y="1276709"/>
            <a:ext cx="8229600" cy="5307000"/>
          </a:xfrm>
          <a:prstGeom prst="rect">
            <a:avLst/>
          </a:prstGeom>
          <a:noFill/>
          <a:ln>
            <a:noFill/>
          </a:ln>
        </p:spPr>
        <p:txBody>
          <a:bodyPr anchorCtr="0" anchor="t" bIns="45700" lIns="91425" spcFirstLastPara="1" rIns="91425" wrap="square" tIns="45700">
            <a:noAutofit/>
          </a:bodyPr>
          <a:lstStyle/>
          <a:p>
            <a:pPr indent="-355600" lvl="0" marL="457200" rtl="0" algn="l">
              <a:spcBef>
                <a:spcPts val="0"/>
              </a:spcBef>
              <a:spcAft>
                <a:spcPts val="0"/>
              </a:spcAft>
              <a:buSzPts val="2000"/>
              <a:buFont typeface="Roboto"/>
              <a:buChar char="●"/>
            </a:pPr>
            <a:r>
              <a:rPr lang="en-US" sz="2000">
                <a:latin typeface="Roboto"/>
                <a:ea typeface="Roboto"/>
                <a:cs typeface="Roboto"/>
                <a:sym typeface="Roboto"/>
              </a:rPr>
              <a:t>Motor that allows easy use through DC voltage</a:t>
            </a:r>
            <a:endParaRPr sz="2000">
              <a:latin typeface="Roboto"/>
              <a:ea typeface="Roboto"/>
              <a:cs typeface="Roboto"/>
              <a:sym typeface="Roboto"/>
            </a:endParaRPr>
          </a:p>
          <a:p>
            <a:pPr indent="-355600" lvl="0" marL="457200" rtl="0" algn="l">
              <a:spcBef>
                <a:spcPts val="0"/>
              </a:spcBef>
              <a:spcAft>
                <a:spcPts val="0"/>
              </a:spcAft>
              <a:buSzPts val="2000"/>
              <a:buFont typeface="Roboto"/>
              <a:buChar char="●"/>
            </a:pPr>
            <a:r>
              <a:rPr lang="en-US" sz="2000">
                <a:latin typeface="Roboto"/>
                <a:ea typeface="Roboto"/>
                <a:cs typeface="Roboto"/>
                <a:sym typeface="Roboto"/>
              </a:rPr>
              <a:t>Used for card separation</a:t>
            </a:r>
            <a:endParaRPr sz="2000">
              <a:latin typeface="Roboto"/>
              <a:ea typeface="Roboto"/>
              <a:cs typeface="Roboto"/>
              <a:sym typeface="Roboto"/>
            </a:endParaRPr>
          </a:p>
          <a:p>
            <a:pPr indent="-355600" lvl="1" marL="914400" rtl="0" algn="l">
              <a:spcBef>
                <a:spcPts val="0"/>
              </a:spcBef>
              <a:spcAft>
                <a:spcPts val="0"/>
              </a:spcAft>
              <a:buSzPts val="2000"/>
              <a:buFont typeface="Roboto"/>
              <a:buChar char="○"/>
            </a:pPr>
            <a:r>
              <a:rPr lang="en-US" sz="2000">
                <a:latin typeface="Roboto"/>
                <a:ea typeface="Roboto"/>
                <a:cs typeface="Roboto"/>
                <a:sym typeface="Roboto"/>
              </a:rPr>
              <a:t>Push cards into card wheel</a:t>
            </a:r>
            <a:endParaRPr sz="2000">
              <a:latin typeface="Roboto"/>
              <a:ea typeface="Roboto"/>
              <a:cs typeface="Roboto"/>
              <a:sym typeface="Roboto"/>
            </a:endParaRPr>
          </a:p>
          <a:p>
            <a:pPr indent="0" lvl="0" marL="0" rtl="0" algn="l">
              <a:spcBef>
                <a:spcPts val="0"/>
              </a:spcBef>
              <a:spcAft>
                <a:spcPts val="0"/>
              </a:spcAft>
              <a:buNone/>
            </a:pPr>
            <a:r>
              <a:t/>
            </a:r>
            <a:endParaRPr sz="2000">
              <a:latin typeface="Roboto"/>
              <a:ea typeface="Roboto"/>
              <a:cs typeface="Roboto"/>
              <a:sym typeface="Roboto"/>
            </a:endParaRPr>
          </a:p>
          <a:p>
            <a:pPr indent="0" lvl="0" marL="0" rtl="0" algn="l">
              <a:spcBef>
                <a:spcPts val="0"/>
              </a:spcBef>
              <a:spcAft>
                <a:spcPts val="0"/>
              </a:spcAft>
              <a:buNone/>
            </a:pPr>
            <a:r>
              <a:rPr lang="en-US" sz="2000">
                <a:latin typeface="Roboto"/>
                <a:ea typeface="Roboto"/>
                <a:cs typeface="Roboto"/>
                <a:sym typeface="Roboto"/>
              </a:rPr>
              <a:t>Specifications (for chosen </a:t>
            </a:r>
            <a:r>
              <a:rPr lang="en-US" sz="2000" u="sng">
                <a:latin typeface="Roboto"/>
                <a:ea typeface="Roboto"/>
                <a:cs typeface="Roboto"/>
                <a:sym typeface="Roboto"/>
              </a:rPr>
              <a:t>31:1 Metal GearMotor</a:t>
            </a:r>
            <a:r>
              <a:rPr lang="en-US" sz="2000">
                <a:latin typeface="Roboto"/>
                <a:ea typeface="Roboto"/>
                <a:cs typeface="Roboto"/>
                <a:sym typeface="Roboto"/>
              </a:rPr>
              <a:t>):</a:t>
            </a:r>
            <a:endParaRPr sz="2000">
              <a:latin typeface="Roboto"/>
              <a:ea typeface="Roboto"/>
              <a:cs typeface="Roboto"/>
              <a:sym typeface="Roboto"/>
            </a:endParaRPr>
          </a:p>
          <a:p>
            <a:pPr indent="-355600" lvl="0" marL="457200" rtl="0" algn="l">
              <a:spcBef>
                <a:spcPts val="0"/>
              </a:spcBef>
              <a:spcAft>
                <a:spcPts val="0"/>
              </a:spcAft>
              <a:buSzPts val="2000"/>
              <a:buChar char="●"/>
            </a:pPr>
            <a:r>
              <a:rPr lang="en-US" sz="2000">
                <a:latin typeface="Roboto"/>
                <a:ea typeface="Roboto"/>
                <a:cs typeface="Roboto"/>
                <a:sym typeface="Roboto"/>
              </a:rPr>
              <a:t>Voltage = </a:t>
            </a:r>
            <a:r>
              <a:rPr b="1" lang="en-US" sz="2000">
                <a:latin typeface="Roboto"/>
                <a:ea typeface="Roboto"/>
                <a:cs typeface="Roboto"/>
                <a:sym typeface="Roboto"/>
              </a:rPr>
              <a:t>6-12V</a:t>
            </a:r>
            <a:endParaRPr b="1" sz="2000">
              <a:latin typeface="Roboto"/>
              <a:ea typeface="Roboto"/>
              <a:cs typeface="Roboto"/>
              <a:sym typeface="Roboto"/>
            </a:endParaRPr>
          </a:p>
          <a:p>
            <a:pPr indent="-355600" lvl="0" marL="457200" rtl="0" algn="l">
              <a:spcBef>
                <a:spcPts val="0"/>
              </a:spcBef>
              <a:spcAft>
                <a:spcPts val="0"/>
              </a:spcAft>
              <a:buSzPts val="2000"/>
              <a:buFont typeface="Roboto"/>
              <a:buChar char="●"/>
            </a:pPr>
            <a:r>
              <a:rPr lang="en-US" sz="2000">
                <a:latin typeface="Roboto"/>
                <a:ea typeface="Roboto"/>
                <a:cs typeface="Roboto"/>
                <a:sym typeface="Roboto"/>
              </a:rPr>
              <a:t>No-Load Current = </a:t>
            </a:r>
            <a:r>
              <a:rPr b="1" lang="en-US" sz="2000">
                <a:latin typeface="Roboto"/>
                <a:ea typeface="Roboto"/>
                <a:cs typeface="Roboto"/>
                <a:sym typeface="Roboto"/>
              </a:rPr>
              <a:t>0.08 A</a:t>
            </a:r>
            <a:endParaRPr b="1" sz="2000">
              <a:latin typeface="Roboto"/>
              <a:ea typeface="Roboto"/>
              <a:cs typeface="Roboto"/>
              <a:sym typeface="Roboto"/>
            </a:endParaRPr>
          </a:p>
          <a:p>
            <a:pPr indent="-355600" lvl="0" marL="457200" rtl="0" algn="l">
              <a:spcBef>
                <a:spcPts val="0"/>
              </a:spcBef>
              <a:spcAft>
                <a:spcPts val="0"/>
              </a:spcAft>
              <a:buSzPts val="2000"/>
              <a:buFont typeface="Roboto"/>
              <a:buChar char="●"/>
            </a:pPr>
            <a:r>
              <a:rPr lang="en-US" sz="2000">
                <a:latin typeface="Roboto"/>
                <a:ea typeface="Roboto"/>
                <a:cs typeface="Roboto"/>
                <a:sym typeface="Roboto"/>
              </a:rPr>
              <a:t>No-Load Speed = </a:t>
            </a:r>
            <a:r>
              <a:rPr b="1" lang="en-US" sz="2000">
                <a:latin typeface="Roboto"/>
                <a:ea typeface="Roboto"/>
                <a:cs typeface="Roboto"/>
                <a:sym typeface="Roboto"/>
              </a:rPr>
              <a:t>450 rpm</a:t>
            </a:r>
            <a:endParaRPr b="1" sz="2000">
              <a:latin typeface="Roboto"/>
              <a:ea typeface="Roboto"/>
              <a:cs typeface="Roboto"/>
              <a:sym typeface="Roboto"/>
            </a:endParaRPr>
          </a:p>
          <a:p>
            <a:pPr indent="-355600" lvl="0" marL="457200" rtl="0" algn="l">
              <a:spcBef>
                <a:spcPts val="0"/>
              </a:spcBef>
              <a:spcAft>
                <a:spcPts val="0"/>
              </a:spcAft>
              <a:buSzPts val="2000"/>
              <a:buFont typeface="Roboto"/>
              <a:buChar char="●"/>
            </a:pPr>
            <a:r>
              <a:rPr lang="en-US" sz="2000">
                <a:latin typeface="Roboto"/>
                <a:ea typeface="Roboto"/>
                <a:cs typeface="Roboto"/>
                <a:sym typeface="Roboto"/>
              </a:rPr>
              <a:t>Stall Current = </a:t>
            </a:r>
            <a:r>
              <a:rPr b="1" lang="en-US" sz="2000">
                <a:latin typeface="Roboto"/>
                <a:ea typeface="Roboto"/>
                <a:cs typeface="Roboto"/>
                <a:sym typeface="Roboto"/>
              </a:rPr>
              <a:t>1.6 A</a:t>
            </a:r>
            <a:endParaRPr b="1" sz="2000">
              <a:latin typeface="Roboto"/>
              <a:ea typeface="Roboto"/>
              <a:cs typeface="Roboto"/>
              <a:sym typeface="Roboto"/>
            </a:endParaRPr>
          </a:p>
          <a:p>
            <a:pPr indent="-355600" lvl="0" marL="457200" rtl="0" algn="l">
              <a:spcBef>
                <a:spcPts val="0"/>
              </a:spcBef>
              <a:spcAft>
                <a:spcPts val="0"/>
              </a:spcAft>
              <a:buSzPts val="2000"/>
              <a:buFont typeface="Roboto"/>
              <a:buChar char="●"/>
            </a:pPr>
            <a:r>
              <a:rPr lang="en-US" sz="2000">
                <a:latin typeface="Roboto"/>
                <a:ea typeface="Roboto"/>
                <a:cs typeface="Roboto"/>
                <a:sym typeface="Roboto"/>
              </a:rPr>
              <a:t>Stall Torque = </a:t>
            </a:r>
            <a:r>
              <a:rPr b="1" lang="en-US" sz="2000">
                <a:latin typeface="Roboto"/>
                <a:ea typeface="Roboto"/>
                <a:cs typeface="Roboto"/>
                <a:sym typeface="Roboto"/>
              </a:rPr>
              <a:t>1.4 kg*cm</a:t>
            </a:r>
            <a:endParaRPr b="1" sz="2000">
              <a:latin typeface="Roboto"/>
              <a:ea typeface="Roboto"/>
              <a:cs typeface="Roboto"/>
              <a:sym typeface="Roboto"/>
            </a:endParaRPr>
          </a:p>
        </p:txBody>
      </p:sp>
      <p:sp>
        <p:nvSpPr>
          <p:cNvPr id="158" name="Google Shape;158;g1f5ada407cc_0_8"/>
          <p:cNvSpPr txBox="1"/>
          <p:nvPr>
            <p:ph idx="1" type="body"/>
          </p:nvPr>
        </p:nvSpPr>
        <p:spPr>
          <a:xfrm>
            <a:off x="457200" y="924643"/>
            <a:ext cx="8229600" cy="442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E3AE24"/>
              </a:buClr>
              <a:buSzPts val="2400"/>
              <a:buFont typeface="Impact"/>
              <a:buNone/>
            </a:pPr>
            <a:r>
              <a:rPr lang="en-US" sz="2400"/>
              <a:t>DC</a:t>
            </a:r>
            <a:r>
              <a:rPr lang="en-US" sz="2400"/>
              <a:t> Motor Selection</a:t>
            </a:r>
            <a:endParaRPr sz="2400"/>
          </a:p>
        </p:txBody>
      </p:sp>
      <p:pic>
        <p:nvPicPr>
          <p:cNvPr id="159" name="Google Shape;159;g1f5ada407cc_0_8"/>
          <p:cNvPicPr preferRelativeResize="0"/>
          <p:nvPr/>
        </p:nvPicPr>
        <p:blipFill>
          <a:blip r:embed="rId3">
            <a:alphaModFix/>
          </a:blip>
          <a:stretch>
            <a:fillRect/>
          </a:stretch>
        </p:blipFill>
        <p:spPr>
          <a:xfrm>
            <a:off x="4450125" y="3203525"/>
            <a:ext cx="4078301" cy="3262650"/>
          </a:xfrm>
          <a:prstGeom prst="rect">
            <a:avLst/>
          </a:prstGeom>
          <a:noFill/>
          <a:ln>
            <a:noFill/>
          </a:ln>
        </p:spPr>
      </p:pic>
      <p:sp>
        <p:nvSpPr>
          <p:cNvPr id="160" name="Google Shape;160;g1f5ada407cc_0_8"/>
          <p:cNvSpPr/>
          <p:nvPr/>
        </p:nvSpPr>
        <p:spPr>
          <a:xfrm>
            <a:off x="244925" y="5857875"/>
            <a:ext cx="1938900" cy="877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ransition>
    <p:fade/>
  </p:transition>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2011-09-20T15:44:26Z</dcterms:created>
  <dc:creator>Purdue Marketing Communications</dc:creator>
</cp:coreProperties>
</file>